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57" r:id="rId3"/>
    <p:sldId id="258" r:id="rId4"/>
    <p:sldId id="265" r:id="rId5"/>
    <p:sldId id="273" r:id="rId6"/>
    <p:sldId id="274" r:id="rId7"/>
    <p:sldId id="295" r:id="rId8"/>
    <p:sldId id="293" r:id="rId9"/>
    <p:sldId id="292" r:id="rId10"/>
    <p:sldId id="298" r:id="rId11"/>
    <p:sldId id="259" r:id="rId12"/>
    <p:sldId id="275" r:id="rId13"/>
    <p:sldId id="276" r:id="rId14"/>
    <p:sldId id="296" r:id="rId15"/>
    <p:sldId id="278" r:id="rId16"/>
    <p:sldId id="279" r:id="rId17"/>
    <p:sldId id="285" r:id="rId18"/>
    <p:sldId id="286" r:id="rId19"/>
    <p:sldId id="287" r:id="rId20"/>
    <p:sldId id="288" r:id="rId21"/>
    <p:sldId id="260" r:id="rId22"/>
    <p:sldId id="266" r:id="rId23"/>
    <p:sldId id="267" r:id="rId24"/>
    <p:sldId id="268" r:id="rId25"/>
    <p:sldId id="272" r:id="rId26"/>
    <p:sldId id="280" r:id="rId27"/>
    <p:sldId id="281" r:id="rId28"/>
    <p:sldId id="282" r:id="rId29"/>
    <p:sldId id="283" r:id="rId30"/>
    <p:sldId id="284" r:id="rId31"/>
    <p:sldId id="299"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 Anthony" initials="NA" lastIdx="1" clrIdx="0">
    <p:extLst>
      <p:ext uri="{19B8F6BF-5375-455C-9EA6-DF929625EA0E}">
        <p15:presenceInfo xmlns:p15="http://schemas.microsoft.com/office/powerpoint/2012/main" userId="Nathan Anthon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419" dt="2021-04-20T01:03:14.031"/>
    <p1510:client id="{321BC09F-0052-C000-05CD-24563FA841D3}" v="7" dt="2021-04-20T13:46:03.787"/>
    <p1510:client id="{39484140-B48B-290C-AA61-3A5061BD4976}" v="1" dt="2021-04-20T13:49:02.776"/>
    <p1510:client id="{5506F1E6-80D0-45EF-9185-AFFD7D9FEF02}" v="3375" dt="2021-04-20T20:01:13.761"/>
    <p1510:client id="{61FF1630-B1D8-3ADB-74CA-89BC9FA55767}" v="573" dt="2021-04-19T23:08:11.496"/>
    <p1510:client id="{80227B85-A0EA-44A5-98BD-2D816AC30DD5}" v="58" dt="2021-04-20T16:46:23.343"/>
    <p1510:client id="{BC07B4F6-031C-F6D2-4C96-FA8B947193C5}" v="6" dt="2021-04-20T13:47:49.392"/>
    <p1510:client id="{E49BB1A4-29E6-73CD-B039-D6B6DB9955E7}" v="75" dt="2021-04-20T03:39:36.038"/>
    <p1510:client id="{F18B89A1-99F5-DB41-28C1-262D2D66B0CA}" v="226" dt="2021-04-20T19:29:56.0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im El-Nil" userId="9077e75f-6870-4602-b487-4ea76ea33630" providerId="ADAL" clId="{80227B85-A0EA-44A5-98BD-2D816AC30DD5}"/>
    <pc:docChg chg="undo custSel addSld delSld modSld">
      <pc:chgData name="Naim El-Nil" userId="9077e75f-6870-4602-b487-4ea76ea33630" providerId="ADAL" clId="{80227B85-A0EA-44A5-98BD-2D816AC30DD5}" dt="2021-04-20T16:46:23.343" v="31" actId="962"/>
      <pc:docMkLst>
        <pc:docMk/>
      </pc:docMkLst>
      <pc:sldChg chg="addSp delSp modSp add mod delAnim modAnim">
        <pc:chgData name="Naim El-Nil" userId="9077e75f-6870-4602-b487-4ea76ea33630" providerId="ADAL" clId="{80227B85-A0EA-44A5-98BD-2D816AC30DD5}" dt="2021-04-20T13:55:31.388" v="20" actId="1076"/>
        <pc:sldMkLst>
          <pc:docMk/>
          <pc:sldMk cId="3682375862" sldId="285"/>
        </pc:sldMkLst>
        <pc:picChg chg="add del mod">
          <ac:chgData name="Naim El-Nil" userId="9077e75f-6870-4602-b487-4ea76ea33630" providerId="ADAL" clId="{80227B85-A0EA-44A5-98BD-2D816AC30DD5}" dt="2021-04-20T13:55:14.727" v="19" actId="478"/>
          <ac:picMkLst>
            <pc:docMk/>
            <pc:sldMk cId="3682375862" sldId="285"/>
            <ac:picMk id="3" creationId="{4B7EFAF3-D98D-4339-BF63-F61479DB5DC3}"/>
          </ac:picMkLst>
        </pc:picChg>
        <pc:picChg chg="mod">
          <ac:chgData name="Naim El-Nil" userId="9077e75f-6870-4602-b487-4ea76ea33630" providerId="ADAL" clId="{80227B85-A0EA-44A5-98BD-2D816AC30DD5}" dt="2021-04-20T13:55:31.388" v="20" actId="1076"/>
          <ac:picMkLst>
            <pc:docMk/>
            <pc:sldMk cId="3682375862" sldId="285"/>
            <ac:picMk id="10" creationId="{5C4D9515-C46A-4247-992A-E6FB29897791}"/>
          </ac:picMkLst>
        </pc:picChg>
      </pc:sldChg>
      <pc:sldChg chg="addSp delSp modSp add del mod delAnim modAnim">
        <pc:chgData name="Naim El-Nil" userId="9077e75f-6870-4602-b487-4ea76ea33630" providerId="ADAL" clId="{80227B85-A0EA-44A5-98BD-2D816AC30DD5}" dt="2021-04-20T13:56:31.312" v="28" actId="1076"/>
        <pc:sldMkLst>
          <pc:docMk/>
          <pc:sldMk cId="513527824" sldId="286"/>
        </pc:sldMkLst>
        <pc:picChg chg="add del mod">
          <ac:chgData name="Naim El-Nil" userId="9077e75f-6870-4602-b487-4ea76ea33630" providerId="ADAL" clId="{80227B85-A0EA-44A5-98BD-2D816AC30DD5}" dt="2021-04-20T13:56:29.110" v="27" actId="478"/>
          <ac:picMkLst>
            <pc:docMk/>
            <pc:sldMk cId="513527824" sldId="286"/>
            <ac:picMk id="3" creationId="{29E6F3FA-307D-4328-8BF5-6390D39F20E0}"/>
          </ac:picMkLst>
        </pc:picChg>
        <pc:picChg chg="mod">
          <ac:chgData name="Naim El-Nil" userId="9077e75f-6870-4602-b487-4ea76ea33630" providerId="ADAL" clId="{80227B85-A0EA-44A5-98BD-2D816AC30DD5}" dt="2021-04-20T13:56:31.312" v="28" actId="1076"/>
          <ac:picMkLst>
            <pc:docMk/>
            <pc:sldMk cId="513527824" sldId="286"/>
            <ac:picMk id="9" creationId="{A02E861E-4E6E-4AFD-AD1F-FB42C9EC8FAE}"/>
          </ac:picMkLst>
        </pc:picChg>
      </pc:sldChg>
      <pc:sldChg chg="addSp delSp modSp add del mod delAnim modAnim">
        <pc:chgData name="Naim El-Nil" userId="9077e75f-6870-4602-b487-4ea76ea33630" providerId="ADAL" clId="{80227B85-A0EA-44A5-98BD-2D816AC30DD5}" dt="2021-04-20T16:46:23.343" v="31" actId="962"/>
        <pc:sldMkLst>
          <pc:docMk/>
          <pc:sldMk cId="2080438040" sldId="287"/>
        </pc:sldMkLst>
        <pc:picChg chg="add del mod">
          <ac:chgData name="Naim El-Nil" userId="9077e75f-6870-4602-b487-4ea76ea33630" providerId="ADAL" clId="{80227B85-A0EA-44A5-98BD-2D816AC30DD5}" dt="2021-04-20T13:56:11.610" v="22" actId="478"/>
          <ac:picMkLst>
            <pc:docMk/>
            <pc:sldMk cId="2080438040" sldId="287"/>
            <ac:picMk id="3" creationId="{C6528F13-3C49-45C0-8ADE-40B0DD268BDB}"/>
          </ac:picMkLst>
        </pc:picChg>
        <pc:picChg chg="add del mod">
          <ac:chgData name="Naim El-Nil" userId="9077e75f-6870-4602-b487-4ea76ea33630" providerId="ADAL" clId="{80227B85-A0EA-44A5-98BD-2D816AC30DD5}" dt="2021-04-20T13:56:10.788" v="21" actId="478"/>
          <ac:picMkLst>
            <pc:docMk/>
            <pc:sldMk cId="2080438040" sldId="287"/>
            <ac:picMk id="4" creationId="{3BFA2F42-1FFA-4864-A9C0-2BE06ACB4968}"/>
          </ac:picMkLst>
        </pc:picChg>
        <pc:picChg chg="add mod">
          <ac:chgData name="Naim El-Nil" userId="9077e75f-6870-4602-b487-4ea76ea33630" providerId="ADAL" clId="{80227B85-A0EA-44A5-98BD-2D816AC30DD5}" dt="2021-04-20T16:46:23.343" v="31" actId="962"/>
          <ac:picMkLst>
            <pc:docMk/>
            <pc:sldMk cId="2080438040" sldId="287"/>
            <ac:picMk id="4" creationId="{7652D771-F3A3-4831-B006-552340868121}"/>
          </ac:picMkLst>
        </pc:picChg>
        <pc:picChg chg="mod">
          <ac:chgData name="Naim El-Nil" userId="9077e75f-6870-4602-b487-4ea76ea33630" providerId="ADAL" clId="{80227B85-A0EA-44A5-98BD-2D816AC30DD5}" dt="2021-04-20T13:56:15.456" v="23" actId="1076"/>
          <ac:picMkLst>
            <pc:docMk/>
            <pc:sldMk cId="2080438040" sldId="287"/>
            <ac:picMk id="12" creationId="{531819D0-6271-454E-A292-A1ECDE94FCB1}"/>
          </ac:picMkLst>
        </pc:picChg>
        <pc:picChg chg="mod">
          <ac:chgData name="Naim El-Nil" userId="9077e75f-6870-4602-b487-4ea76ea33630" providerId="ADAL" clId="{80227B85-A0EA-44A5-98BD-2D816AC30DD5}" dt="2021-04-20T13:56:18.410" v="24" actId="1076"/>
          <ac:picMkLst>
            <pc:docMk/>
            <pc:sldMk cId="2080438040" sldId="287"/>
            <ac:picMk id="13" creationId="{B414DA2E-DEA6-4352-A2BD-8FB80CCB796D}"/>
          </ac:picMkLst>
        </pc:picChg>
      </pc:sldChg>
      <pc:sldChg chg="addSp delSp modSp add del mod delAnim modAnim">
        <pc:chgData name="Naim El-Nil" userId="9077e75f-6870-4602-b487-4ea76ea33630" providerId="ADAL" clId="{80227B85-A0EA-44A5-98BD-2D816AC30DD5}" dt="2021-04-20T13:56:24.204" v="26" actId="1076"/>
        <pc:sldMkLst>
          <pc:docMk/>
          <pc:sldMk cId="3679028876" sldId="288"/>
        </pc:sldMkLst>
        <pc:picChg chg="add del mod">
          <ac:chgData name="Naim El-Nil" userId="9077e75f-6870-4602-b487-4ea76ea33630" providerId="ADAL" clId="{80227B85-A0EA-44A5-98BD-2D816AC30DD5}" dt="2021-04-20T13:56:22.146" v="25" actId="478"/>
          <ac:picMkLst>
            <pc:docMk/>
            <pc:sldMk cId="3679028876" sldId="288"/>
            <ac:picMk id="4" creationId="{E5EF5894-7B16-4C12-90FE-A70CAC12F522}"/>
          </ac:picMkLst>
        </pc:picChg>
        <pc:picChg chg="mod">
          <ac:chgData name="Naim El-Nil" userId="9077e75f-6870-4602-b487-4ea76ea33630" providerId="ADAL" clId="{80227B85-A0EA-44A5-98BD-2D816AC30DD5}" dt="2021-04-20T13:56:24.204" v="26" actId="1076"/>
          <ac:picMkLst>
            <pc:docMk/>
            <pc:sldMk cId="3679028876" sldId="288"/>
            <ac:picMk id="10" creationId="{37AB5411-F65A-468A-87D9-493D986B3FCA}"/>
          </ac:picMkLst>
        </pc:picChg>
      </pc:sldChg>
    </pc:docChg>
  </pc:docChgLst>
  <pc:docChgLst>
    <pc:chgData name="Nathan Anthony" userId="06b844e6-6ead-4a47-bb23-2db9b8258ee0" providerId="ADAL" clId="{5506F1E6-80D0-45EF-9185-AFFD7D9FEF02}"/>
    <pc:docChg chg="undo custSel addSld delSld modSld sldOrd">
      <pc:chgData name="Nathan Anthony" userId="06b844e6-6ead-4a47-bb23-2db9b8258ee0" providerId="ADAL" clId="{5506F1E6-80D0-45EF-9185-AFFD7D9FEF02}" dt="2021-04-20T20:01:13.761" v="6594"/>
      <pc:docMkLst>
        <pc:docMk/>
      </pc:docMkLst>
      <pc:sldChg chg="addSp delSp modSp mod modTransition delAnim modAnim modNotesTx">
        <pc:chgData name="Nathan Anthony" userId="06b844e6-6ead-4a47-bb23-2db9b8258ee0" providerId="ADAL" clId="{5506F1E6-80D0-45EF-9185-AFFD7D9FEF02}" dt="2021-04-20T06:23:42.055" v="5604"/>
        <pc:sldMkLst>
          <pc:docMk/>
          <pc:sldMk cId="622508804" sldId="256"/>
        </pc:sldMkLst>
        <pc:spChg chg="mod">
          <ac:chgData name="Nathan Anthony" userId="06b844e6-6ead-4a47-bb23-2db9b8258ee0" providerId="ADAL" clId="{5506F1E6-80D0-45EF-9185-AFFD7D9FEF02}" dt="2021-04-19T21:47:03.317" v="809" actId="1076"/>
          <ac:spMkLst>
            <pc:docMk/>
            <pc:sldMk cId="622508804" sldId="256"/>
            <ac:spMk id="2" creationId="{4328C0D6-252E-435B-9E5E-FF91030429EF}"/>
          </ac:spMkLst>
        </pc:spChg>
        <pc:spChg chg="del">
          <ac:chgData name="Nathan Anthony" userId="06b844e6-6ead-4a47-bb23-2db9b8258ee0" providerId="ADAL" clId="{5506F1E6-80D0-45EF-9185-AFFD7D9FEF02}" dt="2021-04-19T20:26:48.921" v="1" actId="478"/>
          <ac:spMkLst>
            <pc:docMk/>
            <pc:sldMk cId="622508804" sldId="256"/>
            <ac:spMk id="3" creationId="{5AB2B855-485F-4FED-AC86-75C18A83D046}"/>
          </ac:spMkLst>
        </pc:spChg>
        <pc:spChg chg="add del mod">
          <ac:chgData name="Nathan Anthony" userId="06b844e6-6ead-4a47-bb23-2db9b8258ee0" providerId="ADAL" clId="{5506F1E6-80D0-45EF-9185-AFFD7D9FEF02}" dt="2021-04-19T20:27:36.299" v="18" actId="478"/>
          <ac:spMkLst>
            <pc:docMk/>
            <pc:sldMk cId="622508804" sldId="256"/>
            <ac:spMk id="4" creationId="{DBE802B3-805B-4321-A4E0-93E428FDA3B9}"/>
          </ac:spMkLst>
        </pc:spChg>
        <pc:spChg chg="add del mod">
          <ac:chgData name="Nathan Anthony" userId="06b844e6-6ead-4a47-bb23-2db9b8258ee0" providerId="ADAL" clId="{5506F1E6-80D0-45EF-9185-AFFD7D9FEF02}" dt="2021-04-19T20:27:38.182" v="19" actId="478"/>
          <ac:spMkLst>
            <pc:docMk/>
            <pc:sldMk cId="622508804" sldId="256"/>
            <ac:spMk id="11" creationId="{511881B9-05B8-4426-B63F-AC52CF5F70B8}"/>
          </ac:spMkLst>
        </pc:spChg>
        <pc:spChg chg="mod">
          <ac:chgData name="Nathan Anthony" userId="06b844e6-6ead-4a47-bb23-2db9b8258ee0" providerId="ADAL" clId="{5506F1E6-80D0-45EF-9185-AFFD7D9FEF02}" dt="2021-04-19T21:45:56.138" v="802" actId="1076"/>
          <ac:spMkLst>
            <pc:docMk/>
            <pc:sldMk cId="622508804" sldId="256"/>
            <ac:spMk id="16" creationId="{7C142C29-FE30-4D21-9EFC-DFDA9911D582}"/>
          </ac:spMkLst>
        </pc:spChg>
        <pc:spChg chg="mod">
          <ac:chgData name="Nathan Anthony" userId="06b844e6-6ead-4a47-bb23-2db9b8258ee0" providerId="ADAL" clId="{5506F1E6-80D0-45EF-9185-AFFD7D9FEF02}" dt="2021-04-19T21:47:13.238" v="812" actId="1076"/>
          <ac:spMkLst>
            <pc:docMk/>
            <pc:sldMk cId="622508804" sldId="256"/>
            <ac:spMk id="20" creationId="{70E31559-C291-4158-A606-C7CB41081860}"/>
          </ac:spMkLst>
        </pc:spChg>
        <pc:spChg chg="mod">
          <ac:chgData name="Nathan Anthony" userId="06b844e6-6ead-4a47-bb23-2db9b8258ee0" providerId="ADAL" clId="{5506F1E6-80D0-45EF-9185-AFFD7D9FEF02}" dt="2021-04-19T21:45:56.138" v="802" actId="1076"/>
          <ac:spMkLst>
            <pc:docMk/>
            <pc:sldMk cId="622508804" sldId="256"/>
            <ac:spMk id="23" creationId="{4409B47B-F652-4F90-98DA-2B6D6FB2BF2C}"/>
          </ac:spMkLst>
        </pc:spChg>
        <pc:spChg chg="mod">
          <ac:chgData name="Nathan Anthony" userId="06b844e6-6ead-4a47-bb23-2db9b8258ee0" providerId="ADAL" clId="{5506F1E6-80D0-45EF-9185-AFFD7D9FEF02}" dt="2021-04-19T21:45:56.138" v="802" actId="1076"/>
          <ac:spMkLst>
            <pc:docMk/>
            <pc:sldMk cId="622508804" sldId="256"/>
            <ac:spMk id="26" creationId="{52181836-3ED9-440B-BBAC-23DB67873BA4}"/>
          </ac:spMkLst>
        </pc:spChg>
        <pc:spChg chg="add mod">
          <ac:chgData name="Nathan Anthony" userId="06b844e6-6ead-4a47-bb23-2db9b8258ee0" providerId="ADAL" clId="{5506F1E6-80D0-45EF-9185-AFFD7D9FEF02}" dt="2021-04-20T06:23:25.027" v="5603" actId="1076"/>
          <ac:spMkLst>
            <pc:docMk/>
            <pc:sldMk cId="622508804" sldId="256"/>
            <ac:spMk id="27" creationId="{C0B83B44-7641-4089-B200-68C620BECA19}"/>
          </ac:spMkLst>
        </pc:spChg>
        <pc:spChg chg="add del mod">
          <ac:chgData name="Nathan Anthony" userId="06b844e6-6ead-4a47-bb23-2db9b8258ee0" providerId="ADAL" clId="{5506F1E6-80D0-45EF-9185-AFFD7D9FEF02}" dt="2021-04-19T21:06:34.722" v="115" actId="478"/>
          <ac:spMkLst>
            <pc:docMk/>
            <pc:sldMk cId="622508804" sldId="256"/>
            <ac:spMk id="28" creationId="{E21010F6-80C5-4C26-8AF2-907919E26586}"/>
          </ac:spMkLst>
        </pc:spChg>
        <pc:spChg chg="add del mod">
          <ac:chgData name="Nathan Anthony" userId="06b844e6-6ead-4a47-bb23-2db9b8258ee0" providerId="ADAL" clId="{5506F1E6-80D0-45EF-9185-AFFD7D9FEF02}" dt="2021-04-19T21:06:35.702" v="116" actId="478"/>
          <ac:spMkLst>
            <pc:docMk/>
            <pc:sldMk cId="622508804" sldId="256"/>
            <ac:spMk id="30" creationId="{39066D66-5054-4790-A8F3-75E36496F6AB}"/>
          </ac:spMkLst>
        </pc:spChg>
        <pc:spChg chg="add del mod">
          <ac:chgData name="Nathan Anthony" userId="06b844e6-6ead-4a47-bb23-2db9b8258ee0" providerId="ADAL" clId="{5506F1E6-80D0-45EF-9185-AFFD7D9FEF02}" dt="2021-04-19T21:06:37.512" v="117" actId="478"/>
          <ac:spMkLst>
            <pc:docMk/>
            <pc:sldMk cId="622508804" sldId="256"/>
            <ac:spMk id="31" creationId="{DF8EAE91-5E65-470F-8F51-E1A41242E324}"/>
          </ac:spMkLst>
        </pc:spChg>
        <pc:spChg chg="add del mod">
          <ac:chgData name="Nathan Anthony" userId="06b844e6-6ead-4a47-bb23-2db9b8258ee0" providerId="ADAL" clId="{5506F1E6-80D0-45EF-9185-AFFD7D9FEF02}" dt="2021-04-19T21:46:03.577" v="804" actId="478"/>
          <ac:spMkLst>
            <pc:docMk/>
            <pc:sldMk cId="622508804" sldId="256"/>
            <ac:spMk id="32" creationId="{8E1F0D63-832E-4B56-88BD-0438C7900833}"/>
          </ac:spMkLst>
        </pc:spChg>
        <pc:spChg chg="add del mod">
          <ac:chgData name="Nathan Anthony" userId="06b844e6-6ead-4a47-bb23-2db9b8258ee0" providerId="ADAL" clId="{5506F1E6-80D0-45EF-9185-AFFD7D9FEF02}" dt="2021-04-19T21:46:03.577" v="804" actId="478"/>
          <ac:spMkLst>
            <pc:docMk/>
            <pc:sldMk cId="622508804" sldId="256"/>
            <ac:spMk id="33" creationId="{FC886B8F-5CD4-494E-9D07-02C77B911510}"/>
          </ac:spMkLst>
        </pc:spChg>
        <pc:grpChg chg="add mod">
          <ac:chgData name="Nathan Anthony" userId="06b844e6-6ead-4a47-bb23-2db9b8258ee0" providerId="ADAL" clId="{5506F1E6-80D0-45EF-9185-AFFD7D9FEF02}" dt="2021-04-19T21:47:10.998" v="811" actId="1076"/>
          <ac:grpSpMkLst>
            <pc:docMk/>
            <pc:sldMk cId="622508804" sldId="256"/>
            <ac:grpSpMk id="15" creationId="{5F4CC2F9-C714-4E79-9C28-81FB4A217C44}"/>
          </ac:grpSpMkLst>
        </pc:grpChg>
        <pc:grpChg chg="add mod">
          <ac:chgData name="Nathan Anthony" userId="06b844e6-6ead-4a47-bb23-2db9b8258ee0" providerId="ADAL" clId="{5506F1E6-80D0-45EF-9185-AFFD7D9FEF02}" dt="2021-04-19T21:47:13.238" v="812" actId="1076"/>
          <ac:grpSpMkLst>
            <pc:docMk/>
            <pc:sldMk cId="622508804" sldId="256"/>
            <ac:grpSpMk id="18" creationId="{6057E4C3-0F25-4B8E-A9E3-BD9D92BA09D9}"/>
          </ac:grpSpMkLst>
        </pc:grpChg>
        <pc:grpChg chg="add mod">
          <ac:chgData name="Nathan Anthony" userId="06b844e6-6ead-4a47-bb23-2db9b8258ee0" providerId="ADAL" clId="{5506F1E6-80D0-45EF-9185-AFFD7D9FEF02}" dt="2021-04-19T21:47:15.572" v="813" actId="1076"/>
          <ac:grpSpMkLst>
            <pc:docMk/>
            <pc:sldMk cId="622508804" sldId="256"/>
            <ac:grpSpMk id="21" creationId="{D9D8BBB6-17D4-4E81-AB17-8EA01DF73C97}"/>
          </ac:grpSpMkLst>
        </pc:grpChg>
        <pc:grpChg chg="add mod">
          <ac:chgData name="Nathan Anthony" userId="06b844e6-6ead-4a47-bb23-2db9b8258ee0" providerId="ADAL" clId="{5506F1E6-80D0-45EF-9185-AFFD7D9FEF02}" dt="2021-04-19T21:45:56.138" v="802" actId="1076"/>
          <ac:grpSpMkLst>
            <pc:docMk/>
            <pc:sldMk cId="622508804" sldId="256"/>
            <ac:grpSpMk id="24" creationId="{46AEBA8D-875B-43D9-B894-DDC90946548B}"/>
          </ac:grpSpMkLst>
        </pc:grpChg>
        <pc:picChg chg="del">
          <ac:chgData name="Nathan Anthony" userId="06b844e6-6ead-4a47-bb23-2db9b8258ee0" providerId="ADAL" clId="{5506F1E6-80D0-45EF-9185-AFFD7D9FEF02}" dt="2021-04-19T20:26:48.921" v="1" actId="478"/>
          <ac:picMkLst>
            <pc:docMk/>
            <pc:sldMk cId="622508804" sldId="256"/>
            <ac:picMk id="5" creationId="{0028C464-A459-4259-8037-9D7C84DDC716}"/>
          </ac:picMkLst>
        </pc:picChg>
        <pc:picChg chg="del mod">
          <ac:chgData name="Nathan Anthony" userId="06b844e6-6ead-4a47-bb23-2db9b8258ee0" providerId="ADAL" clId="{5506F1E6-80D0-45EF-9185-AFFD7D9FEF02}" dt="2021-04-19T21:46:32.616" v="805" actId="478"/>
          <ac:picMkLst>
            <pc:docMk/>
            <pc:sldMk cId="622508804" sldId="256"/>
            <ac:picMk id="6" creationId="{2CF967B5-7F6F-498A-BCF5-AF6B9CA57112}"/>
          </ac:picMkLst>
        </pc:picChg>
        <pc:picChg chg="del">
          <ac:chgData name="Nathan Anthony" userId="06b844e6-6ead-4a47-bb23-2db9b8258ee0" providerId="ADAL" clId="{5506F1E6-80D0-45EF-9185-AFFD7D9FEF02}" dt="2021-04-19T20:26:48.921" v="1" actId="478"/>
          <ac:picMkLst>
            <pc:docMk/>
            <pc:sldMk cId="622508804" sldId="256"/>
            <ac:picMk id="9" creationId="{085A74CA-33F3-48E6-9BAC-C6F4E6FF1398}"/>
          </ac:picMkLst>
        </pc:picChg>
        <pc:picChg chg="del">
          <ac:chgData name="Nathan Anthony" userId="06b844e6-6ead-4a47-bb23-2db9b8258ee0" providerId="ADAL" clId="{5506F1E6-80D0-45EF-9185-AFFD7D9FEF02}" dt="2021-04-19T20:26:48.921" v="1" actId="478"/>
          <ac:picMkLst>
            <pc:docMk/>
            <pc:sldMk cId="622508804" sldId="256"/>
            <ac:picMk id="13" creationId="{CBD48929-F79E-4A9A-B685-0F05AB3D61D5}"/>
          </ac:picMkLst>
        </pc:picChg>
        <pc:picChg chg="mod">
          <ac:chgData name="Nathan Anthony" userId="06b844e6-6ead-4a47-bb23-2db9b8258ee0" providerId="ADAL" clId="{5506F1E6-80D0-45EF-9185-AFFD7D9FEF02}" dt="2021-04-19T21:45:56.138" v="802" actId="1076"/>
          <ac:picMkLst>
            <pc:docMk/>
            <pc:sldMk cId="622508804" sldId="256"/>
            <ac:picMk id="17" creationId="{3729C6E3-A769-44AA-97CA-293DA612DCEF}"/>
          </ac:picMkLst>
        </pc:picChg>
        <pc:picChg chg="mod">
          <ac:chgData name="Nathan Anthony" userId="06b844e6-6ead-4a47-bb23-2db9b8258ee0" providerId="ADAL" clId="{5506F1E6-80D0-45EF-9185-AFFD7D9FEF02}" dt="2021-04-19T21:47:13.238" v="812" actId="1076"/>
          <ac:picMkLst>
            <pc:docMk/>
            <pc:sldMk cId="622508804" sldId="256"/>
            <ac:picMk id="19" creationId="{B6549FD8-C2D8-4B6A-A1B7-E886BEDCD9EB}"/>
          </ac:picMkLst>
        </pc:picChg>
        <pc:picChg chg="mod">
          <ac:chgData name="Nathan Anthony" userId="06b844e6-6ead-4a47-bb23-2db9b8258ee0" providerId="ADAL" clId="{5506F1E6-80D0-45EF-9185-AFFD7D9FEF02}" dt="2021-04-19T21:45:56.138" v="802" actId="1076"/>
          <ac:picMkLst>
            <pc:docMk/>
            <pc:sldMk cId="622508804" sldId="256"/>
            <ac:picMk id="22" creationId="{51431C62-BF93-4A5B-9274-0159F911C7B5}"/>
          </ac:picMkLst>
        </pc:picChg>
        <pc:picChg chg="mod">
          <ac:chgData name="Nathan Anthony" userId="06b844e6-6ead-4a47-bb23-2db9b8258ee0" providerId="ADAL" clId="{5506F1E6-80D0-45EF-9185-AFFD7D9FEF02}" dt="2021-04-19T21:45:56.138" v="802" actId="1076"/>
          <ac:picMkLst>
            <pc:docMk/>
            <pc:sldMk cId="622508804" sldId="256"/>
            <ac:picMk id="25" creationId="{80587181-AEAE-446B-A933-D335AD91F725}"/>
          </ac:picMkLst>
        </pc:picChg>
        <pc:picChg chg="add mod modCrop">
          <ac:chgData name="Nathan Anthony" userId="06b844e6-6ead-4a47-bb23-2db9b8258ee0" providerId="ADAL" clId="{5506F1E6-80D0-45EF-9185-AFFD7D9FEF02}" dt="2021-04-19T21:47:47.417" v="816" actId="1076"/>
          <ac:picMkLst>
            <pc:docMk/>
            <pc:sldMk cId="622508804" sldId="256"/>
            <ac:picMk id="34" creationId="{534DDF1B-0D9F-4561-8AF6-DCB21F62E6F0}"/>
          </ac:picMkLst>
        </pc:picChg>
        <pc:picChg chg="add mod">
          <ac:chgData name="Nathan Anthony" userId="06b844e6-6ead-4a47-bb23-2db9b8258ee0" providerId="ADAL" clId="{5506F1E6-80D0-45EF-9185-AFFD7D9FEF02}" dt="2021-04-19T21:46:55.293" v="808" actId="1076"/>
          <ac:picMkLst>
            <pc:docMk/>
            <pc:sldMk cId="622508804" sldId="256"/>
            <ac:picMk id="36" creationId="{5E03DFA4-4D71-4CBA-8221-E0F878EA4D6D}"/>
          </ac:picMkLst>
        </pc:picChg>
        <pc:picChg chg="del">
          <ac:chgData name="Nathan Anthony" userId="06b844e6-6ead-4a47-bb23-2db9b8258ee0" providerId="ADAL" clId="{5506F1E6-80D0-45EF-9185-AFFD7D9FEF02}" dt="2021-04-19T20:26:48.921" v="1" actId="478"/>
          <ac:picMkLst>
            <pc:docMk/>
            <pc:sldMk cId="622508804" sldId="256"/>
            <ac:picMk id="1026" creationId="{9DF58E13-36EB-4646-82C8-ECE6304E44B2}"/>
          </ac:picMkLst>
        </pc:picChg>
      </pc:sldChg>
      <pc:sldChg chg="addSp delSp modSp mod modTransition delAnim modAnim">
        <pc:chgData name="Nathan Anthony" userId="06b844e6-6ead-4a47-bb23-2db9b8258ee0" providerId="ADAL" clId="{5506F1E6-80D0-45EF-9185-AFFD7D9FEF02}" dt="2021-04-19T22:11:17.782" v="931" actId="14100"/>
        <pc:sldMkLst>
          <pc:docMk/>
          <pc:sldMk cId="1627230622" sldId="257"/>
        </pc:sldMkLst>
        <pc:spChg chg="add del mod">
          <ac:chgData name="Nathan Anthony" userId="06b844e6-6ead-4a47-bb23-2db9b8258ee0" providerId="ADAL" clId="{5506F1E6-80D0-45EF-9185-AFFD7D9FEF02}" dt="2021-04-19T22:11:11.578" v="930" actId="478"/>
          <ac:spMkLst>
            <pc:docMk/>
            <pc:sldMk cId="1627230622" sldId="257"/>
            <ac:spMk id="9" creationId="{EE21F6C3-BB1E-49CD-9267-3EA86F2C5092}"/>
          </ac:spMkLst>
        </pc:spChg>
        <pc:spChg chg="mod">
          <ac:chgData name="Nathan Anthony" userId="06b844e6-6ead-4a47-bb23-2db9b8258ee0" providerId="ADAL" clId="{5506F1E6-80D0-45EF-9185-AFFD7D9FEF02}" dt="2021-04-19T21:48:53.852" v="817"/>
          <ac:spMkLst>
            <pc:docMk/>
            <pc:sldMk cId="1627230622" sldId="257"/>
            <ac:spMk id="11" creationId="{EBC630CD-DADA-4045-9ADA-810F0E48DA00}"/>
          </ac:spMkLst>
        </pc:spChg>
        <pc:grpChg chg="add mod">
          <ac:chgData name="Nathan Anthony" userId="06b844e6-6ead-4a47-bb23-2db9b8258ee0" providerId="ADAL" clId="{5506F1E6-80D0-45EF-9185-AFFD7D9FEF02}" dt="2021-04-19T21:49:09.229" v="821" actId="1076"/>
          <ac:grpSpMkLst>
            <pc:docMk/>
            <pc:sldMk cId="1627230622" sldId="257"/>
            <ac:grpSpMk id="10" creationId="{238C2E11-F295-4D5B-AEDD-3147DE8A11D4}"/>
          </ac:grpSpMkLst>
        </pc:grpChg>
        <pc:grpChg chg="del">
          <ac:chgData name="Nathan Anthony" userId="06b844e6-6ead-4a47-bb23-2db9b8258ee0" providerId="ADAL" clId="{5506F1E6-80D0-45EF-9185-AFFD7D9FEF02}" dt="2021-04-19T21:49:01.596" v="819" actId="478"/>
          <ac:grpSpMkLst>
            <pc:docMk/>
            <pc:sldMk cId="1627230622" sldId="257"/>
            <ac:grpSpMk id="14" creationId="{E2D4BC97-681B-4278-9120-22E978049083}"/>
          </ac:grpSpMkLst>
        </pc:grpChg>
        <pc:picChg chg="mod">
          <ac:chgData name="Nathan Anthony" userId="06b844e6-6ead-4a47-bb23-2db9b8258ee0" providerId="ADAL" clId="{5506F1E6-80D0-45EF-9185-AFFD7D9FEF02}" dt="2021-04-19T22:11:17.782" v="931" actId="14100"/>
          <ac:picMkLst>
            <pc:docMk/>
            <pc:sldMk cId="1627230622" sldId="257"/>
            <ac:picMk id="4" creationId="{C40DC504-1F46-4219-BF7C-128E21CE51E0}"/>
          </ac:picMkLst>
        </pc:picChg>
        <pc:picChg chg="mod">
          <ac:chgData name="Nathan Anthony" userId="06b844e6-6ead-4a47-bb23-2db9b8258ee0" providerId="ADAL" clId="{5506F1E6-80D0-45EF-9185-AFFD7D9FEF02}" dt="2021-04-19T21:48:53.852" v="817"/>
          <ac:picMkLst>
            <pc:docMk/>
            <pc:sldMk cId="1627230622" sldId="257"/>
            <ac:picMk id="12" creationId="{5DA444A6-D924-4C2A-BCB3-B11AE3926706}"/>
          </ac:picMkLst>
        </pc:picChg>
        <pc:picChg chg="add mod">
          <ac:chgData name="Nathan Anthony" userId="06b844e6-6ead-4a47-bb23-2db9b8258ee0" providerId="ADAL" clId="{5506F1E6-80D0-45EF-9185-AFFD7D9FEF02}" dt="2021-04-19T22:09:07.494" v="928" actId="1076"/>
          <ac:picMkLst>
            <pc:docMk/>
            <pc:sldMk cId="1627230622" sldId="257"/>
            <ac:picMk id="13" creationId="{133E7589-9572-4E78-93BA-9CBCAFB7F51D}"/>
          </ac:picMkLst>
        </pc:picChg>
        <pc:picChg chg="del mod">
          <ac:chgData name="Nathan Anthony" userId="06b844e6-6ead-4a47-bb23-2db9b8258ee0" providerId="ADAL" clId="{5506F1E6-80D0-45EF-9185-AFFD7D9FEF02}" dt="2021-04-19T22:09:03.033" v="926" actId="478"/>
          <ac:picMkLst>
            <pc:docMk/>
            <pc:sldMk cId="1627230622" sldId="257"/>
            <ac:picMk id="19" creationId="{0CCCA988-92D6-4EA4-8BA5-5CE49EFB550B}"/>
          </ac:picMkLst>
        </pc:picChg>
      </pc:sldChg>
      <pc:sldChg chg="addSp delSp modSp mod modTransition delAnim modAnim modNotesTx">
        <pc:chgData name="Nathan Anthony" userId="06b844e6-6ead-4a47-bb23-2db9b8258ee0" providerId="ADAL" clId="{5506F1E6-80D0-45EF-9185-AFFD7D9FEF02}" dt="2021-04-20T02:32:46.908" v="3327" actId="20577"/>
        <pc:sldMkLst>
          <pc:docMk/>
          <pc:sldMk cId="2761713252" sldId="258"/>
        </pc:sldMkLst>
        <pc:spChg chg="mod">
          <ac:chgData name="Nathan Anthony" userId="06b844e6-6ead-4a47-bb23-2db9b8258ee0" providerId="ADAL" clId="{5506F1E6-80D0-45EF-9185-AFFD7D9FEF02}" dt="2021-04-19T22:35:31.841" v="1241" actId="27636"/>
          <ac:spMkLst>
            <pc:docMk/>
            <pc:sldMk cId="2761713252" sldId="258"/>
            <ac:spMk id="9" creationId="{02A1A78E-07B5-441E-9BAA-8C97E6427B44}"/>
          </ac:spMkLst>
        </pc:spChg>
        <pc:spChg chg="mod">
          <ac:chgData name="Nathan Anthony" userId="06b844e6-6ead-4a47-bb23-2db9b8258ee0" providerId="ADAL" clId="{5506F1E6-80D0-45EF-9185-AFFD7D9FEF02}" dt="2021-04-19T22:25:57.722" v="1002" actId="165"/>
          <ac:spMkLst>
            <pc:docMk/>
            <pc:sldMk cId="2761713252" sldId="258"/>
            <ac:spMk id="10" creationId="{0F5DC324-9D7F-4D22-8ACD-DDE16E7BEB2A}"/>
          </ac:spMkLst>
        </pc:spChg>
        <pc:spChg chg="mod">
          <ac:chgData name="Nathan Anthony" userId="06b844e6-6ead-4a47-bb23-2db9b8258ee0" providerId="ADAL" clId="{5506F1E6-80D0-45EF-9185-AFFD7D9FEF02}" dt="2021-04-19T22:25:57.722" v="1002" actId="165"/>
          <ac:spMkLst>
            <pc:docMk/>
            <pc:sldMk cId="2761713252" sldId="258"/>
            <ac:spMk id="12" creationId="{92E5E917-4459-4B21-891B-0C60F7662DA3}"/>
          </ac:spMkLst>
        </pc:spChg>
        <pc:spChg chg="del">
          <ac:chgData name="Nathan Anthony" userId="06b844e6-6ead-4a47-bb23-2db9b8258ee0" providerId="ADAL" clId="{5506F1E6-80D0-45EF-9185-AFFD7D9FEF02}" dt="2021-04-19T22:26:06.003" v="1004" actId="478"/>
          <ac:spMkLst>
            <pc:docMk/>
            <pc:sldMk cId="2761713252" sldId="258"/>
            <ac:spMk id="14" creationId="{B4F8CCC2-29EA-471A-974F-F189EBC13A6C}"/>
          </ac:spMkLst>
        </pc:spChg>
        <pc:spChg chg="mod">
          <ac:chgData name="Nathan Anthony" userId="06b844e6-6ead-4a47-bb23-2db9b8258ee0" providerId="ADAL" clId="{5506F1E6-80D0-45EF-9185-AFFD7D9FEF02}" dt="2021-04-19T22:31:44.761" v="1082" actId="688"/>
          <ac:spMkLst>
            <pc:docMk/>
            <pc:sldMk cId="2761713252" sldId="258"/>
            <ac:spMk id="16" creationId="{B5010DCD-7A48-4194-90DC-9E765130A051}"/>
          </ac:spMkLst>
        </pc:spChg>
        <pc:spChg chg="mod">
          <ac:chgData name="Nathan Anthony" userId="06b844e6-6ead-4a47-bb23-2db9b8258ee0" providerId="ADAL" clId="{5506F1E6-80D0-45EF-9185-AFFD7D9FEF02}" dt="2021-04-19T22:27:36.472" v="1023" actId="313"/>
          <ac:spMkLst>
            <pc:docMk/>
            <pc:sldMk cId="2761713252" sldId="258"/>
            <ac:spMk id="17" creationId="{8A7B4110-AF87-4421-A463-60E8B7075321}"/>
          </ac:spMkLst>
        </pc:spChg>
        <pc:spChg chg="add del mod">
          <ac:chgData name="Nathan Anthony" userId="06b844e6-6ead-4a47-bb23-2db9b8258ee0" providerId="ADAL" clId="{5506F1E6-80D0-45EF-9185-AFFD7D9FEF02}" dt="2021-04-19T22:37:27.507" v="1248" actId="478"/>
          <ac:spMkLst>
            <pc:docMk/>
            <pc:sldMk cId="2761713252" sldId="258"/>
            <ac:spMk id="22" creationId="{DFFA79AD-4373-4663-8B14-443103E1B761}"/>
          </ac:spMkLst>
        </pc:spChg>
        <pc:spChg chg="add del mod">
          <ac:chgData name="Nathan Anthony" userId="06b844e6-6ead-4a47-bb23-2db9b8258ee0" providerId="ADAL" clId="{5506F1E6-80D0-45EF-9185-AFFD7D9FEF02}" dt="2021-04-19T22:37:26.349" v="1247" actId="478"/>
          <ac:spMkLst>
            <pc:docMk/>
            <pc:sldMk cId="2761713252" sldId="258"/>
            <ac:spMk id="24" creationId="{173FE832-38F2-453D-B139-0FF77494C125}"/>
          </ac:spMkLst>
        </pc:spChg>
        <pc:spChg chg="mod">
          <ac:chgData name="Nathan Anthony" userId="06b844e6-6ead-4a47-bb23-2db9b8258ee0" providerId="ADAL" clId="{5506F1E6-80D0-45EF-9185-AFFD7D9FEF02}" dt="2021-04-19T21:49:15.261" v="823"/>
          <ac:spMkLst>
            <pc:docMk/>
            <pc:sldMk cId="2761713252" sldId="258"/>
            <ac:spMk id="34" creationId="{07428A8D-154E-4D60-8551-6A27EB3BB2BD}"/>
          </ac:spMkLst>
        </pc:spChg>
        <pc:spChg chg="add mod">
          <ac:chgData name="Nathan Anthony" userId="06b844e6-6ead-4a47-bb23-2db9b8258ee0" providerId="ADAL" clId="{5506F1E6-80D0-45EF-9185-AFFD7D9FEF02}" dt="2021-04-19T22:31:27.893" v="1077" actId="688"/>
          <ac:spMkLst>
            <pc:docMk/>
            <pc:sldMk cId="2761713252" sldId="258"/>
            <ac:spMk id="36" creationId="{0C91A0B8-73D4-465E-8D7E-6B389E16DA42}"/>
          </ac:spMkLst>
        </pc:spChg>
        <pc:spChg chg="mod">
          <ac:chgData name="Nathan Anthony" userId="06b844e6-6ead-4a47-bb23-2db9b8258ee0" providerId="ADAL" clId="{5506F1E6-80D0-45EF-9185-AFFD7D9FEF02}" dt="2021-04-19T22:30:54.774" v="1073" actId="20577"/>
          <ac:spMkLst>
            <pc:docMk/>
            <pc:sldMk cId="2761713252" sldId="258"/>
            <ac:spMk id="43" creationId="{C231D322-83D8-468D-909D-08531F7529F7}"/>
          </ac:spMkLst>
        </pc:spChg>
        <pc:spChg chg="mod">
          <ac:chgData name="Nathan Anthony" userId="06b844e6-6ead-4a47-bb23-2db9b8258ee0" providerId="ADAL" clId="{5506F1E6-80D0-45EF-9185-AFFD7D9FEF02}" dt="2021-04-19T22:38:22.085" v="1258" actId="208"/>
          <ac:spMkLst>
            <pc:docMk/>
            <pc:sldMk cId="2761713252" sldId="258"/>
            <ac:spMk id="58" creationId="{9BCB96DA-93DA-4C33-AF92-329140571CCE}"/>
          </ac:spMkLst>
        </pc:spChg>
        <pc:grpChg chg="del mod topLvl">
          <ac:chgData name="Nathan Anthony" userId="06b844e6-6ead-4a47-bb23-2db9b8258ee0" providerId="ADAL" clId="{5506F1E6-80D0-45EF-9185-AFFD7D9FEF02}" dt="2021-04-19T22:26:01.526" v="1003" actId="478"/>
          <ac:grpSpMkLst>
            <pc:docMk/>
            <pc:sldMk cId="2761713252" sldId="258"/>
            <ac:grpSpMk id="13" creationId="{D11A81CE-4E17-456B-AE55-7C6EC79036DF}"/>
          </ac:grpSpMkLst>
        </pc:grpChg>
        <pc:grpChg chg="add mod">
          <ac:chgData name="Nathan Anthony" userId="06b844e6-6ead-4a47-bb23-2db9b8258ee0" providerId="ADAL" clId="{5506F1E6-80D0-45EF-9185-AFFD7D9FEF02}" dt="2021-04-19T21:49:21.493" v="825" actId="1076"/>
          <ac:grpSpMkLst>
            <pc:docMk/>
            <pc:sldMk cId="2761713252" sldId="258"/>
            <ac:grpSpMk id="26" creationId="{E25BC1BE-556B-4605-A086-CC3B86DD99F8}"/>
          </ac:grpSpMkLst>
        </pc:grpChg>
        <pc:grpChg chg="del">
          <ac:chgData name="Nathan Anthony" userId="06b844e6-6ead-4a47-bb23-2db9b8258ee0" providerId="ADAL" clId="{5506F1E6-80D0-45EF-9185-AFFD7D9FEF02}" dt="2021-04-19T21:49:17.399" v="824" actId="478"/>
          <ac:grpSpMkLst>
            <pc:docMk/>
            <pc:sldMk cId="2761713252" sldId="258"/>
            <ac:grpSpMk id="28" creationId="{49D1F68C-4E9F-4ACC-9196-B7CB1614F9D8}"/>
          </ac:grpSpMkLst>
        </pc:grpChg>
        <pc:grpChg chg="mod ord topLvl">
          <ac:chgData name="Nathan Anthony" userId="06b844e6-6ead-4a47-bb23-2db9b8258ee0" providerId="ADAL" clId="{5506F1E6-80D0-45EF-9185-AFFD7D9FEF02}" dt="2021-04-19T22:28:58.374" v="1048" actId="166"/>
          <ac:grpSpMkLst>
            <pc:docMk/>
            <pc:sldMk cId="2761713252" sldId="258"/>
            <ac:grpSpMk id="31" creationId="{E7FCB2BD-FD2F-4971-94E0-FE0731D9162E}"/>
          </ac:grpSpMkLst>
        </pc:grpChg>
        <pc:grpChg chg="del">
          <ac:chgData name="Nathan Anthony" userId="06b844e6-6ead-4a47-bb23-2db9b8258ee0" providerId="ADAL" clId="{5506F1E6-80D0-45EF-9185-AFFD7D9FEF02}" dt="2021-04-19T22:25:57.722" v="1002" actId="165"/>
          <ac:grpSpMkLst>
            <pc:docMk/>
            <pc:sldMk cId="2761713252" sldId="258"/>
            <ac:grpSpMk id="32" creationId="{F3CF1660-1DFD-43A6-9134-BE3756495A44}"/>
          </ac:grpSpMkLst>
        </pc:grpChg>
        <pc:grpChg chg="add mod">
          <ac:chgData name="Nathan Anthony" userId="06b844e6-6ead-4a47-bb23-2db9b8258ee0" providerId="ADAL" clId="{5506F1E6-80D0-45EF-9185-AFFD7D9FEF02}" dt="2021-04-19T22:30:20.956" v="1068" actId="1076"/>
          <ac:grpSpMkLst>
            <pc:docMk/>
            <pc:sldMk cId="2761713252" sldId="258"/>
            <ac:grpSpMk id="39" creationId="{BCBE7FBE-CA56-4516-BAB5-6DAC76192451}"/>
          </ac:grpSpMkLst>
        </pc:grpChg>
        <pc:grpChg chg="add del mod">
          <ac:chgData name="Nathan Anthony" userId="06b844e6-6ead-4a47-bb23-2db9b8258ee0" providerId="ADAL" clId="{5506F1E6-80D0-45EF-9185-AFFD7D9FEF02}" dt="2021-04-19T22:32:02.028" v="1086" actId="478"/>
          <ac:grpSpMkLst>
            <pc:docMk/>
            <pc:sldMk cId="2761713252" sldId="258"/>
            <ac:grpSpMk id="42" creationId="{A715CC00-3440-470E-A17B-40AA62F48E60}"/>
          </ac:grpSpMkLst>
        </pc:grpChg>
        <pc:grpChg chg="add mod">
          <ac:chgData name="Nathan Anthony" userId="06b844e6-6ead-4a47-bb23-2db9b8258ee0" providerId="ADAL" clId="{5506F1E6-80D0-45EF-9185-AFFD7D9FEF02}" dt="2021-04-19T22:32:05.753" v="1087" actId="1076"/>
          <ac:grpSpMkLst>
            <pc:docMk/>
            <pc:sldMk cId="2761713252" sldId="258"/>
            <ac:grpSpMk id="57" creationId="{F4F38942-6BC9-44C0-A308-1EAAE58A2C8A}"/>
          </ac:grpSpMkLst>
        </pc:grpChg>
        <pc:graphicFrameChg chg="mod modGraphic">
          <ac:chgData name="Nathan Anthony" userId="06b844e6-6ead-4a47-bb23-2db9b8258ee0" providerId="ADAL" clId="{5506F1E6-80D0-45EF-9185-AFFD7D9FEF02}" dt="2021-04-20T02:32:46.908" v="3327" actId="20577"/>
          <ac:graphicFrameMkLst>
            <pc:docMk/>
            <pc:sldMk cId="2761713252" sldId="258"/>
            <ac:graphicFrameMk id="6" creationId="{BCDB39EB-F644-4451-997E-5096ACDCB2B9}"/>
          </ac:graphicFrameMkLst>
        </pc:graphicFrameChg>
        <pc:picChg chg="del">
          <ac:chgData name="Nathan Anthony" userId="06b844e6-6ead-4a47-bb23-2db9b8258ee0" providerId="ADAL" clId="{5506F1E6-80D0-45EF-9185-AFFD7D9FEF02}" dt="2021-04-19T22:33:54.780" v="1096" actId="478"/>
          <ac:picMkLst>
            <pc:docMk/>
            <pc:sldMk cId="2761713252" sldId="258"/>
            <ac:picMk id="3" creationId="{0B535F1A-D27B-46C9-BD81-54CB63C01B4E}"/>
          </ac:picMkLst>
        </pc:picChg>
        <pc:picChg chg="add mod modCrop">
          <ac:chgData name="Nathan Anthony" userId="06b844e6-6ead-4a47-bb23-2db9b8258ee0" providerId="ADAL" clId="{5506F1E6-80D0-45EF-9185-AFFD7D9FEF02}" dt="2021-04-19T22:29:07.693" v="1049" actId="1076"/>
          <ac:picMkLst>
            <pc:docMk/>
            <pc:sldMk cId="2761713252" sldId="258"/>
            <ac:picMk id="8" creationId="{22D5A2AD-7C0F-46C5-BAD6-1E2291B08478}"/>
          </ac:picMkLst>
        </pc:picChg>
        <pc:picChg chg="mod">
          <ac:chgData name="Nathan Anthony" userId="06b844e6-6ead-4a47-bb23-2db9b8258ee0" providerId="ADAL" clId="{5506F1E6-80D0-45EF-9185-AFFD7D9FEF02}" dt="2021-04-19T21:49:15.261" v="823"/>
          <ac:picMkLst>
            <pc:docMk/>
            <pc:sldMk cId="2761713252" sldId="258"/>
            <ac:picMk id="35" creationId="{2989DE9F-F8B0-4E71-9B39-BA598C250702}"/>
          </ac:picMkLst>
        </pc:picChg>
        <pc:picChg chg="mod">
          <ac:chgData name="Nathan Anthony" userId="06b844e6-6ead-4a47-bb23-2db9b8258ee0" providerId="ADAL" clId="{5506F1E6-80D0-45EF-9185-AFFD7D9FEF02}" dt="2021-04-19T22:36:45.673" v="1242" actId="1076"/>
          <ac:picMkLst>
            <pc:docMk/>
            <pc:sldMk cId="2761713252" sldId="258"/>
            <ac:picMk id="62" creationId="{A6F556F2-5A91-477A-8018-8B1A381801F1}"/>
          </ac:picMkLst>
        </pc:picChg>
        <pc:cxnChg chg="mod">
          <ac:chgData name="Nathan Anthony" userId="06b844e6-6ead-4a47-bb23-2db9b8258ee0" providerId="ADAL" clId="{5506F1E6-80D0-45EF-9185-AFFD7D9FEF02}" dt="2021-04-19T22:25:57.722" v="1002" actId="165"/>
          <ac:cxnSpMkLst>
            <pc:docMk/>
            <pc:sldMk cId="2761713252" sldId="258"/>
            <ac:cxnSpMk id="21" creationId="{90F8F3DA-88DC-4290-9DA0-E200A5528297}"/>
          </ac:cxnSpMkLst>
        </pc:cxnChg>
        <pc:cxnChg chg="mod">
          <ac:chgData name="Nathan Anthony" userId="06b844e6-6ead-4a47-bb23-2db9b8258ee0" providerId="ADAL" clId="{5506F1E6-80D0-45EF-9185-AFFD7D9FEF02}" dt="2021-04-19T22:25:57.722" v="1002" actId="165"/>
          <ac:cxnSpMkLst>
            <pc:docMk/>
            <pc:sldMk cId="2761713252" sldId="258"/>
            <ac:cxnSpMk id="23" creationId="{14F1651D-5B5D-4B70-AC1A-8531D3E9F07A}"/>
          </ac:cxnSpMkLst>
        </pc:cxnChg>
        <pc:cxnChg chg="mod">
          <ac:chgData name="Nathan Anthony" userId="06b844e6-6ead-4a47-bb23-2db9b8258ee0" providerId="ADAL" clId="{5506F1E6-80D0-45EF-9185-AFFD7D9FEF02}" dt="2021-04-19T22:31:47.464" v="1083" actId="14100"/>
          <ac:cxnSpMkLst>
            <pc:docMk/>
            <pc:sldMk cId="2761713252" sldId="258"/>
            <ac:cxnSpMk id="25" creationId="{858BBAB7-B8B3-4CC5-9FA5-5A9DD872224D}"/>
          </ac:cxnSpMkLst>
        </pc:cxnChg>
        <pc:cxnChg chg="mod">
          <ac:chgData name="Nathan Anthony" userId="06b844e6-6ead-4a47-bb23-2db9b8258ee0" providerId="ADAL" clId="{5506F1E6-80D0-45EF-9185-AFFD7D9FEF02}" dt="2021-04-19T22:25:57.722" v="1002" actId="165"/>
          <ac:cxnSpMkLst>
            <pc:docMk/>
            <pc:sldMk cId="2761713252" sldId="258"/>
            <ac:cxnSpMk id="27" creationId="{562926AE-0528-496C-A756-A7C4E758754A}"/>
          </ac:cxnSpMkLst>
        </pc:cxnChg>
        <pc:cxnChg chg="mod">
          <ac:chgData name="Nathan Anthony" userId="06b844e6-6ead-4a47-bb23-2db9b8258ee0" providerId="ADAL" clId="{5506F1E6-80D0-45EF-9185-AFFD7D9FEF02}" dt="2021-04-19T22:31:50.062" v="1084" actId="14100"/>
          <ac:cxnSpMkLst>
            <pc:docMk/>
            <pc:sldMk cId="2761713252" sldId="258"/>
            <ac:cxnSpMk id="30" creationId="{95F24F74-5261-499B-BCD9-6724124A4FBC}"/>
          </ac:cxnSpMkLst>
        </pc:cxnChg>
        <pc:cxnChg chg="add mod">
          <ac:chgData name="Nathan Anthony" userId="06b844e6-6ead-4a47-bb23-2db9b8258ee0" providerId="ADAL" clId="{5506F1E6-80D0-45EF-9185-AFFD7D9FEF02}" dt="2021-04-19T22:31:33.931" v="1079" actId="14100"/>
          <ac:cxnSpMkLst>
            <pc:docMk/>
            <pc:sldMk cId="2761713252" sldId="258"/>
            <ac:cxnSpMk id="37" creationId="{592F99E2-335D-49FD-9657-F0D757B644AC}"/>
          </ac:cxnSpMkLst>
        </pc:cxnChg>
        <pc:cxnChg chg="add mod">
          <ac:chgData name="Nathan Anthony" userId="06b844e6-6ead-4a47-bb23-2db9b8258ee0" providerId="ADAL" clId="{5506F1E6-80D0-45EF-9185-AFFD7D9FEF02}" dt="2021-04-19T22:31:31.107" v="1078" actId="14100"/>
          <ac:cxnSpMkLst>
            <pc:docMk/>
            <pc:sldMk cId="2761713252" sldId="258"/>
            <ac:cxnSpMk id="38" creationId="{6260A003-32FA-4A94-BEC1-F8B42EC86E60}"/>
          </ac:cxnSpMkLst>
        </pc:cxnChg>
        <pc:cxnChg chg="mod">
          <ac:chgData name="Nathan Anthony" userId="06b844e6-6ead-4a47-bb23-2db9b8258ee0" providerId="ADAL" clId="{5506F1E6-80D0-45EF-9185-AFFD7D9FEF02}" dt="2021-04-19T22:32:02.028" v="1086" actId="478"/>
          <ac:cxnSpMkLst>
            <pc:docMk/>
            <pc:sldMk cId="2761713252" sldId="258"/>
            <ac:cxnSpMk id="44" creationId="{0EE42AF8-3388-4392-9D94-8F74F730C73B}"/>
          </ac:cxnSpMkLst>
        </pc:cxnChg>
        <pc:cxnChg chg="mod">
          <ac:chgData name="Nathan Anthony" userId="06b844e6-6ead-4a47-bb23-2db9b8258ee0" providerId="ADAL" clId="{5506F1E6-80D0-45EF-9185-AFFD7D9FEF02}" dt="2021-04-19T22:32:02.028" v="1086" actId="478"/>
          <ac:cxnSpMkLst>
            <pc:docMk/>
            <pc:sldMk cId="2761713252" sldId="258"/>
            <ac:cxnSpMk id="45" creationId="{5DB69F97-CF8C-4DD1-B171-477329AD8FAB}"/>
          </ac:cxnSpMkLst>
        </pc:cxnChg>
        <pc:cxnChg chg="mod">
          <ac:chgData name="Nathan Anthony" userId="06b844e6-6ead-4a47-bb23-2db9b8258ee0" providerId="ADAL" clId="{5506F1E6-80D0-45EF-9185-AFFD7D9FEF02}" dt="2021-04-19T22:32:10.030" v="1088" actId="14100"/>
          <ac:cxnSpMkLst>
            <pc:docMk/>
            <pc:sldMk cId="2761713252" sldId="258"/>
            <ac:cxnSpMk id="59" creationId="{A9C0FB77-6D99-4FB6-9E1B-8FAE9C80F447}"/>
          </ac:cxnSpMkLst>
        </pc:cxnChg>
        <pc:cxnChg chg="mod">
          <ac:chgData name="Nathan Anthony" userId="06b844e6-6ead-4a47-bb23-2db9b8258ee0" providerId="ADAL" clId="{5506F1E6-80D0-45EF-9185-AFFD7D9FEF02}" dt="2021-04-19T22:31:59.581" v="1085"/>
          <ac:cxnSpMkLst>
            <pc:docMk/>
            <pc:sldMk cId="2761713252" sldId="258"/>
            <ac:cxnSpMk id="60" creationId="{7ED63D3D-FFA1-4D53-8F2B-227627E9148E}"/>
          </ac:cxnSpMkLst>
        </pc:cxnChg>
      </pc:sldChg>
      <pc:sldChg chg="addSp delSp modSp mod modTransition delAnim modAnim modNotesTx">
        <pc:chgData name="Nathan Anthony" userId="06b844e6-6ead-4a47-bb23-2db9b8258ee0" providerId="ADAL" clId="{5506F1E6-80D0-45EF-9185-AFFD7D9FEF02}" dt="2021-04-20T01:18:33.206" v="3317" actId="20577"/>
        <pc:sldMkLst>
          <pc:docMk/>
          <pc:sldMk cId="2676593772" sldId="259"/>
        </pc:sldMkLst>
        <pc:spChg chg="mod">
          <ac:chgData name="Nathan Anthony" userId="06b844e6-6ead-4a47-bb23-2db9b8258ee0" providerId="ADAL" clId="{5506F1E6-80D0-45EF-9185-AFFD7D9FEF02}" dt="2021-04-20T01:18:33.206" v="3317" actId="20577"/>
          <ac:spMkLst>
            <pc:docMk/>
            <pc:sldMk cId="2676593772" sldId="259"/>
            <ac:spMk id="2" creationId="{9DADA9B7-BB36-464A-9DA1-68F2FB299897}"/>
          </ac:spMkLst>
        </pc:spChg>
        <pc:spChg chg="del mod">
          <ac:chgData name="Nathan Anthony" userId="06b844e6-6ead-4a47-bb23-2db9b8258ee0" providerId="ADAL" clId="{5506F1E6-80D0-45EF-9185-AFFD7D9FEF02}" dt="2021-04-19T23:47:14.190" v="2282" actId="478"/>
          <ac:spMkLst>
            <pc:docMk/>
            <pc:sldMk cId="2676593772" sldId="259"/>
            <ac:spMk id="6" creationId="{62B4B9F5-412B-49CB-AF3C-FB5FE268F071}"/>
          </ac:spMkLst>
        </pc:spChg>
        <pc:spChg chg="add del mod">
          <ac:chgData name="Nathan Anthony" userId="06b844e6-6ead-4a47-bb23-2db9b8258ee0" providerId="ADAL" clId="{5506F1E6-80D0-45EF-9185-AFFD7D9FEF02}" dt="2021-04-19T23:43:35.108" v="2252" actId="478"/>
          <ac:spMkLst>
            <pc:docMk/>
            <pc:sldMk cId="2676593772" sldId="259"/>
            <ac:spMk id="8" creationId="{E3B9A40C-D562-49B3-BEAA-D8DE2F9BF016}"/>
          </ac:spMkLst>
        </pc:spChg>
        <pc:spChg chg="del">
          <ac:chgData name="Nathan Anthony" userId="06b844e6-6ead-4a47-bb23-2db9b8258ee0" providerId="ADAL" clId="{5506F1E6-80D0-45EF-9185-AFFD7D9FEF02}" dt="2021-04-19T23:47:10.557" v="2281" actId="478"/>
          <ac:spMkLst>
            <pc:docMk/>
            <pc:sldMk cId="2676593772" sldId="259"/>
            <ac:spMk id="12" creationId="{2E185132-490E-47AB-B85F-2BC163AA5D10}"/>
          </ac:spMkLst>
        </pc:spChg>
        <pc:spChg chg="add del mod">
          <ac:chgData name="Nathan Anthony" userId="06b844e6-6ead-4a47-bb23-2db9b8258ee0" providerId="ADAL" clId="{5506F1E6-80D0-45EF-9185-AFFD7D9FEF02}" dt="2021-04-20T01:17:40.696" v="3315" actId="478"/>
          <ac:spMkLst>
            <pc:docMk/>
            <pc:sldMk cId="2676593772" sldId="259"/>
            <ac:spMk id="16" creationId="{120AC391-1D84-48E3-B12E-6CDBD003C9ED}"/>
          </ac:spMkLst>
        </pc:spChg>
        <pc:spChg chg="add del mod">
          <ac:chgData name="Nathan Anthony" userId="06b844e6-6ead-4a47-bb23-2db9b8258ee0" providerId="ADAL" clId="{5506F1E6-80D0-45EF-9185-AFFD7D9FEF02}" dt="2021-04-19T23:43:47.315" v="2273" actId="478"/>
          <ac:spMkLst>
            <pc:docMk/>
            <pc:sldMk cId="2676593772" sldId="259"/>
            <ac:spMk id="18" creationId="{89E6B729-FBFD-488A-9035-3E9B252D0754}"/>
          </ac:spMkLst>
        </pc:spChg>
        <pc:spChg chg="mod">
          <ac:chgData name="Nathan Anthony" userId="06b844e6-6ead-4a47-bb23-2db9b8258ee0" providerId="ADAL" clId="{5506F1E6-80D0-45EF-9185-AFFD7D9FEF02}" dt="2021-04-19T21:52:11.137" v="846"/>
          <ac:spMkLst>
            <pc:docMk/>
            <pc:sldMk cId="2676593772" sldId="259"/>
            <ac:spMk id="23" creationId="{4711C269-5E56-4CAD-B0C2-60DFEFC1EBB1}"/>
          </ac:spMkLst>
        </pc:spChg>
        <pc:spChg chg="mod">
          <ac:chgData name="Nathan Anthony" userId="06b844e6-6ead-4a47-bb23-2db9b8258ee0" providerId="ADAL" clId="{5506F1E6-80D0-45EF-9185-AFFD7D9FEF02}" dt="2021-04-19T23:46:40.512" v="2275"/>
          <ac:spMkLst>
            <pc:docMk/>
            <pc:sldMk cId="2676593772" sldId="259"/>
            <ac:spMk id="26" creationId="{E6536C5A-D67D-4181-8AFA-05229D5E02DA}"/>
          </ac:spMkLst>
        </pc:spChg>
        <pc:spChg chg="add mod">
          <ac:chgData name="Nathan Anthony" userId="06b844e6-6ead-4a47-bb23-2db9b8258ee0" providerId="ADAL" clId="{5506F1E6-80D0-45EF-9185-AFFD7D9FEF02}" dt="2021-04-20T01:12:17.943" v="3228" actId="1076"/>
          <ac:spMkLst>
            <pc:docMk/>
            <pc:sldMk cId="2676593772" sldId="259"/>
            <ac:spMk id="29" creationId="{8EF40EBE-A26E-4BC9-A4FA-7352AD06F466}"/>
          </ac:spMkLst>
        </pc:spChg>
        <pc:spChg chg="add mod">
          <ac:chgData name="Nathan Anthony" userId="06b844e6-6ead-4a47-bb23-2db9b8258ee0" providerId="ADAL" clId="{5506F1E6-80D0-45EF-9185-AFFD7D9FEF02}" dt="2021-04-20T01:12:17.943" v="3228" actId="1076"/>
          <ac:spMkLst>
            <pc:docMk/>
            <pc:sldMk cId="2676593772" sldId="259"/>
            <ac:spMk id="30" creationId="{2BE5833D-F587-498A-9F06-A187E0BCB636}"/>
          </ac:spMkLst>
        </pc:spChg>
        <pc:spChg chg="add mod">
          <ac:chgData name="Nathan Anthony" userId="06b844e6-6ead-4a47-bb23-2db9b8258ee0" providerId="ADAL" clId="{5506F1E6-80D0-45EF-9185-AFFD7D9FEF02}" dt="2021-04-20T01:12:17.943" v="3228" actId="1076"/>
          <ac:spMkLst>
            <pc:docMk/>
            <pc:sldMk cId="2676593772" sldId="259"/>
            <ac:spMk id="31" creationId="{76CE315C-9F8E-40A1-8E8F-6AFA6C9EA733}"/>
          </ac:spMkLst>
        </pc:spChg>
        <pc:spChg chg="add mod">
          <ac:chgData name="Nathan Anthony" userId="06b844e6-6ead-4a47-bb23-2db9b8258ee0" providerId="ADAL" clId="{5506F1E6-80D0-45EF-9185-AFFD7D9FEF02}" dt="2021-04-20T01:12:17.943" v="3228" actId="1076"/>
          <ac:spMkLst>
            <pc:docMk/>
            <pc:sldMk cId="2676593772" sldId="259"/>
            <ac:spMk id="32" creationId="{0107EA82-6C9C-48CD-9C2C-919E7853A501}"/>
          </ac:spMkLst>
        </pc:spChg>
        <pc:spChg chg="add del mod">
          <ac:chgData name="Nathan Anthony" userId="06b844e6-6ead-4a47-bb23-2db9b8258ee0" providerId="ADAL" clId="{5506F1E6-80D0-45EF-9185-AFFD7D9FEF02}" dt="2021-04-20T01:12:17.943" v="3228" actId="1076"/>
          <ac:spMkLst>
            <pc:docMk/>
            <pc:sldMk cId="2676593772" sldId="259"/>
            <ac:spMk id="33" creationId="{D44E0BB9-B23A-43DC-8806-51D76A226EE9}"/>
          </ac:spMkLst>
        </pc:spChg>
        <pc:spChg chg="add mod">
          <ac:chgData name="Nathan Anthony" userId="06b844e6-6ead-4a47-bb23-2db9b8258ee0" providerId="ADAL" clId="{5506F1E6-80D0-45EF-9185-AFFD7D9FEF02}" dt="2021-04-20T01:12:17.943" v="3228" actId="1076"/>
          <ac:spMkLst>
            <pc:docMk/>
            <pc:sldMk cId="2676593772" sldId="259"/>
            <ac:spMk id="34" creationId="{114F6AAE-81BA-4712-9707-2F0DCD2F4A99}"/>
          </ac:spMkLst>
        </pc:spChg>
        <pc:spChg chg="add mod">
          <ac:chgData name="Nathan Anthony" userId="06b844e6-6ead-4a47-bb23-2db9b8258ee0" providerId="ADAL" clId="{5506F1E6-80D0-45EF-9185-AFFD7D9FEF02}" dt="2021-04-20T01:12:17.943" v="3228" actId="1076"/>
          <ac:spMkLst>
            <pc:docMk/>
            <pc:sldMk cId="2676593772" sldId="259"/>
            <ac:spMk id="35" creationId="{F53EC9CC-F0FC-4DBE-A716-D541DA355256}"/>
          </ac:spMkLst>
        </pc:spChg>
        <pc:spChg chg="add mod">
          <ac:chgData name="Nathan Anthony" userId="06b844e6-6ead-4a47-bb23-2db9b8258ee0" providerId="ADAL" clId="{5506F1E6-80D0-45EF-9185-AFFD7D9FEF02}" dt="2021-04-20T01:12:17.943" v="3228" actId="1076"/>
          <ac:spMkLst>
            <pc:docMk/>
            <pc:sldMk cId="2676593772" sldId="259"/>
            <ac:spMk id="36" creationId="{A90C246A-14CA-4FB2-8EA2-2BBAF912BE20}"/>
          </ac:spMkLst>
        </pc:spChg>
        <pc:spChg chg="add mod">
          <ac:chgData name="Nathan Anthony" userId="06b844e6-6ead-4a47-bb23-2db9b8258ee0" providerId="ADAL" clId="{5506F1E6-80D0-45EF-9185-AFFD7D9FEF02}" dt="2021-04-20T01:12:17.943" v="3228" actId="1076"/>
          <ac:spMkLst>
            <pc:docMk/>
            <pc:sldMk cId="2676593772" sldId="259"/>
            <ac:spMk id="37" creationId="{4BB074EA-97D8-4C4C-91FA-4AD874C318BB}"/>
          </ac:spMkLst>
        </pc:spChg>
        <pc:spChg chg="add mod">
          <ac:chgData name="Nathan Anthony" userId="06b844e6-6ead-4a47-bb23-2db9b8258ee0" providerId="ADAL" clId="{5506F1E6-80D0-45EF-9185-AFFD7D9FEF02}" dt="2021-04-20T01:13:05.586" v="3247" actId="1076"/>
          <ac:spMkLst>
            <pc:docMk/>
            <pc:sldMk cId="2676593772" sldId="259"/>
            <ac:spMk id="38" creationId="{32CA40D2-F536-4569-BC52-409EF68AB856}"/>
          </ac:spMkLst>
        </pc:spChg>
        <pc:spChg chg="add mod">
          <ac:chgData name="Nathan Anthony" userId="06b844e6-6ead-4a47-bb23-2db9b8258ee0" providerId="ADAL" clId="{5506F1E6-80D0-45EF-9185-AFFD7D9FEF02}" dt="2021-04-20T01:13:16.232" v="3261" actId="1076"/>
          <ac:spMkLst>
            <pc:docMk/>
            <pc:sldMk cId="2676593772" sldId="259"/>
            <ac:spMk id="39" creationId="{2A720E7B-A8D4-4A6B-9E04-E2DC004ACFA7}"/>
          </ac:spMkLst>
        </pc:spChg>
        <pc:spChg chg="add mod">
          <ac:chgData name="Nathan Anthony" userId="06b844e6-6ead-4a47-bb23-2db9b8258ee0" providerId="ADAL" clId="{5506F1E6-80D0-45EF-9185-AFFD7D9FEF02}" dt="2021-04-20T01:12:17.943" v="3228" actId="1076"/>
          <ac:spMkLst>
            <pc:docMk/>
            <pc:sldMk cId="2676593772" sldId="259"/>
            <ac:spMk id="40" creationId="{0407F1AD-0899-45B1-B7AB-83DE5FA8D1CF}"/>
          </ac:spMkLst>
        </pc:spChg>
        <pc:spChg chg="add mod">
          <ac:chgData name="Nathan Anthony" userId="06b844e6-6ead-4a47-bb23-2db9b8258ee0" providerId="ADAL" clId="{5506F1E6-80D0-45EF-9185-AFFD7D9FEF02}" dt="2021-04-20T01:12:17.943" v="3228" actId="1076"/>
          <ac:spMkLst>
            <pc:docMk/>
            <pc:sldMk cId="2676593772" sldId="259"/>
            <ac:spMk id="41" creationId="{702C5840-19D9-4743-A294-FDEE4E1D567B}"/>
          </ac:spMkLst>
        </pc:spChg>
        <pc:spChg chg="add del mod">
          <ac:chgData name="Nathan Anthony" userId="06b844e6-6ead-4a47-bb23-2db9b8258ee0" providerId="ADAL" clId="{5506F1E6-80D0-45EF-9185-AFFD7D9FEF02}" dt="2021-04-20T00:26:07.955" v="2581"/>
          <ac:spMkLst>
            <pc:docMk/>
            <pc:sldMk cId="2676593772" sldId="259"/>
            <ac:spMk id="42" creationId="{9049A468-B258-4913-B597-D7F828A13820}"/>
          </ac:spMkLst>
        </pc:spChg>
        <pc:spChg chg="add del mod">
          <ac:chgData name="Nathan Anthony" userId="06b844e6-6ead-4a47-bb23-2db9b8258ee0" providerId="ADAL" clId="{5506F1E6-80D0-45EF-9185-AFFD7D9FEF02}" dt="2021-04-20T00:26:05.094" v="2574"/>
          <ac:spMkLst>
            <pc:docMk/>
            <pc:sldMk cId="2676593772" sldId="259"/>
            <ac:spMk id="43" creationId="{69526291-5553-407C-A604-9D3D6E324DE4}"/>
          </ac:spMkLst>
        </pc:spChg>
        <pc:spChg chg="add del mod">
          <ac:chgData name="Nathan Anthony" userId="06b844e6-6ead-4a47-bb23-2db9b8258ee0" providerId="ADAL" clId="{5506F1E6-80D0-45EF-9185-AFFD7D9FEF02}" dt="2021-04-20T00:26:03.803" v="2570"/>
          <ac:spMkLst>
            <pc:docMk/>
            <pc:sldMk cId="2676593772" sldId="259"/>
            <ac:spMk id="44" creationId="{C5586A8F-A8E4-4885-9220-05AF21023668}"/>
          </ac:spMkLst>
        </pc:spChg>
        <pc:grpChg chg="del">
          <ac:chgData name="Nathan Anthony" userId="06b844e6-6ead-4a47-bb23-2db9b8258ee0" providerId="ADAL" clId="{5506F1E6-80D0-45EF-9185-AFFD7D9FEF02}" dt="2021-04-19T23:43:27.154" v="2250" actId="478"/>
          <ac:grpSpMkLst>
            <pc:docMk/>
            <pc:sldMk cId="2676593772" sldId="259"/>
            <ac:grpSpMk id="17" creationId="{8D3C13C7-2B82-430C-9046-79E4F1B56E32}"/>
          </ac:grpSpMkLst>
        </pc:grpChg>
        <pc:grpChg chg="del">
          <ac:chgData name="Nathan Anthony" userId="06b844e6-6ead-4a47-bb23-2db9b8258ee0" providerId="ADAL" clId="{5506F1E6-80D0-45EF-9185-AFFD7D9FEF02}" dt="2021-04-19T21:52:08.424" v="845" actId="478"/>
          <ac:grpSpMkLst>
            <pc:docMk/>
            <pc:sldMk cId="2676593772" sldId="259"/>
            <ac:grpSpMk id="19" creationId="{1BDF0E3B-ACA0-4CAA-915C-B476B320A5C6}"/>
          </ac:grpSpMkLst>
        </pc:grpChg>
        <pc:grpChg chg="add mod">
          <ac:chgData name="Nathan Anthony" userId="06b844e6-6ead-4a47-bb23-2db9b8258ee0" providerId="ADAL" clId="{5506F1E6-80D0-45EF-9185-AFFD7D9FEF02}" dt="2021-04-19T21:52:14.575" v="847" actId="1076"/>
          <ac:grpSpMkLst>
            <pc:docMk/>
            <pc:sldMk cId="2676593772" sldId="259"/>
            <ac:grpSpMk id="22" creationId="{E3F7DB51-6ADE-4447-B672-B3E7FC072350}"/>
          </ac:grpSpMkLst>
        </pc:grpChg>
        <pc:grpChg chg="add del mod">
          <ac:chgData name="Nathan Anthony" userId="06b844e6-6ead-4a47-bb23-2db9b8258ee0" providerId="ADAL" clId="{5506F1E6-80D0-45EF-9185-AFFD7D9FEF02}" dt="2021-04-19T23:46:42.902" v="2276" actId="478"/>
          <ac:grpSpMkLst>
            <pc:docMk/>
            <pc:sldMk cId="2676593772" sldId="259"/>
            <ac:grpSpMk id="25" creationId="{31A0C2BE-51C4-4EC9-B1CD-4E4D06867B08}"/>
          </ac:grpSpMkLst>
        </pc:grpChg>
        <pc:picChg chg="del mod">
          <ac:chgData name="Nathan Anthony" userId="06b844e6-6ead-4a47-bb23-2db9b8258ee0" providerId="ADAL" clId="{5506F1E6-80D0-45EF-9185-AFFD7D9FEF02}" dt="2021-04-20T00:38:04.913" v="2760" actId="478"/>
          <ac:picMkLst>
            <pc:docMk/>
            <pc:sldMk cId="2676593772" sldId="259"/>
            <ac:picMk id="3" creationId="{1543792E-7A32-43F9-AB20-F7D6AB1A48D7}"/>
          </ac:picMkLst>
        </pc:picChg>
        <pc:picChg chg="del">
          <ac:chgData name="Nathan Anthony" userId="06b844e6-6ead-4a47-bb23-2db9b8258ee0" providerId="ADAL" clId="{5506F1E6-80D0-45EF-9185-AFFD7D9FEF02}" dt="2021-04-19T23:43:21.487" v="2249" actId="478"/>
          <ac:picMkLst>
            <pc:docMk/>
            <pc:sldMk cId="2676593772" sldId="259"/>
            <ac:picMk id="5" creationId="{54D08404-CEFA-42EE-BA38-620B5BC52AD7}"/>
          </ac:picMkLst>
        </pc:picChg>
        <pc:picChg chg="add mod modCrop">
          <ac:chgData name="Nathan Anthony" userId="06b844e6-6ead-4a47-bb23-2db9b8258ee0" providerId="ADAL" clId="{5506F1E6-80D0-45EF-9185-AFFD7D9FEF02}" dt="2021-04-20T01:12:17.943" v="3228" actId="1076"/>
          <ac:picMkLst>
            <pc:docMk/>
            <pc:sldMk cId="2676593772" sldId="259"/>
            <ac:picMk id="14" creationId="{89DB0A48-67EE-4D7A-871A-7BC578F5D480}"/>
          </ac:picMkLst>
        </pc:picChg>
        <pc:picChg chg="mod">
          <ac:chgData name="Nathan Anthony" userId="06b844e6-6ead-4a47-bb23-2db9b8258ee0" providerId="ADAL" clId="{5506F1E6-80D0-45EF-9185-AFFD7D9FEF02}" dt="2021-04-19T21:52:11.137" v="846"/>
          <ac:picMkLst>
            <pc:docMk/>
            <pc:sldMk cId="2676593772" sldId="259"/>
            <ac:picMk id="24" creationId="{5ED4BFB1-1129-476C-AEA0-A60DDA982502}"/>
          </ac:picMkLst>
        </pc:picChg>
        <pc:picChg chg="mod">
          <ac:chgData name="Nathan Anthony" userId="06b844e6-6ead-4a47-bb23-2db9b8258ee0" providerId="ADAL" clId="{5506F1E6-80D0-45EF-9185-AFFD7D9FEF02}" dt="2021-04-19T23:46:40.512" v="2275"/>
          <ac:picMkLst>
            <pc:docMk/>
            <pc:sldMk cId="2676593772" sldId="259"/>
            <ac:picMk id="27" creationId="{8A5D110C-B570-4EA1-A17F-8C6FA5DFECE8}"/>
          </ac:picMkLst>
        </pc:picChg>
        <pc:picChg chg="add del mod">
          <ac:chgData name="Nathan Anthony" userId="06b844e6-6ead-4a47-bb23-2db9b8258ee0" providerId="ADAL" clId="{5506F1E6-80D0-45EF-9185-AFFD7D9FEF02}" dt="2021-04-20T01:12:17.943" v="3228" actId="1076"/>
          <ac:picMkLst>
            <pc:docMk/>
            <pc:sldMk cId="2676593772" sldId="259"/>
            <ac:picMk id="28" creationId="{2FC96A56-EBB1-45DA-81B2-C4C9E004D1F0}"/>
          </ac:picMkLst>
        </pc:picChg>
        <pc:picChg chg="del mod">
          <ac:chgData name="Nathan Anthony" userId="06b844e6-6ead-4a47-bb23-2db9b8258ee0" providerId="ADAL" clId="{5506F1E6-80D0-45EF-9185-AFFD7D9FEF02}" dt="2021-04-20T01:15:26.563" v="3273" actId="478"/>
          <ac:picMkLst>
            <pc:docMk/>
            <pc:sldMk cId="2676593772" sldId="259"/>
            <ac:picMk id="45" creationId="{F731F47D-6481-465E-996D-0EC4D7DB586B}"/>
          </ac:picMkLst>
        </pc:picChg>
        <pc:picChg chg="mod">
          <ac:chgData name="Nathan Anthony" userId="06b844e6-6ead-4a47-bb23-2db9b8258ee0" providerId="ADAL" clId="{5506F1E6-80D0-45EF-9185-AFFD7D9FEF02}" dt="2021-04-20T01:17:20.093" v="3311" actId="1076"/>
          <ac:picMkLst>
            <pc:docMk/>
            <pc:sldMk cId="2676593772" sldId="259"/>
            <ac:picMk id="46" creationId="{02C29374-9BEF-429B-BF53-3B339DDA49A4}"/>
          </ac:picMkLst>
        </pc:picChg>
        <pc:cxnChg chg="del mod">
          <ac:chgData name="Nathan Anthony" userId="06b844e6-6ead-4a47-bb23-2db9b8258ee0" providerId="ADAL" clId="{5506F1E6-80D0-45EF-9185-AFFD7D9FEF02}" dt="2021-04-19T23:43:28.044" v="2251" actId="478"/>
          <ac:cxnSpMkLst>
            <pc:docMk/>
            <pc:sldMk cId="2676593772" sldId="259"/>
            <ac:cxnSpMk id="9" creationId="{B5A3C8F6-1A72-45E6-BEEA-AA5E5D87C6E9}"/>
          </ac:cxnSpMkLst>
        </pc:cxnChg>
        <pc:cxnChg chg="del mod">
          <ac:chgData name="Nathan Anthony" userId="06b844e6-6ead-4a47-bb23-2db9b8258ee0" providerId="ADAL" clId="{5506F1E6-80D0-45EF-9185-AFFD7D9FEF02}" dt="2021-04-19T23:43:42.398" v="2272" actId="478"/>
          <ac:cxnSpMkLst>
            <pc:docMk/>
            <pc:sldMk cId="2676593772" sldId="259"/>
            <ac:cxnSpMk id="11" creationId="{87AD62B3-55BF-4216-A1FE-9F95CAF96E89}"/>
          </ac:cxnSpMkLst>
        </pc:cxnChg>
        <pc:cxnChg chg="mod">
          <ac:chgData name="Nathan Anthony" userId="06b844e6-6ead-4a47-bb23-2db9b8258ee0" providerId="ADAL" clId="{5506F1E6-80D0-45EF-9185-AFFD7D9FEF02}" dt="2021-04-19T23:43:27.154" v="2250" actId="478"/>
          <ac:cxnSpMkLst>
            <pc:docMk/>
            <pc:sldMk cId="2676593772" sldId="259"/>
            <ac:cxnSpMk id="13" creationId="{D1F40221-BB0E-4B89-B083-1A4F48E37C35}"/>
          </ac:cxnSpMkLst>
        </pc:cxnChg>
        <pc:cxnChg chg="mod">
          <ac:chgData name="Nathan Anthony" userId="06b844e6-6ead-4a47-bb23-2db9b8258ee0" providerId="ADAL" clId="{5506F1E6-80D0-45EF-9185-AFFD7D9FEF02}" dt="2021-04-19T23:43:27.154" v="2250" actId="478"/>
          <ac:cxnSpMkLst>
            <pc:docMk/>
            <pc:sldMk cId="2676593772" sldId="259"/>
            <ac:cxnSpMk id="15" creationId="{143D021A-57C9-4D0D-857F-219ADBC08295}"/>
          </ac:cxnSpMkLst>
        </pc:cxnChg>
      </pc:sldChg>
      <pc:sldChg chg="addSp delSp modSp mod modTransition delAnim modAnim modNotesTx">
        <pc:chgData name="Nathan Anthony" userId="06b844e6-6ead-4a47-bb23-2db9b8258ee0" providerId="ADAL" clId="{5506F1E6-80D0-45EF-9185-AFFD7D9FEF02}" dt="2021-04-20T05:30:16.566" v="5556" actId="478"/>
        <pc:sldMkLst>
          <pc:docMk/>
          <pc:sldMk cId="3636172061" sldId="260"/>
        </pc:sldMkLst>
        <pc:spChg chg="add del mod">
          <ac:chgData name="Nathan Anthony" userId="06b844e6-6ead-4a47-bb23-2db9b8258ee0" providerId="ADAL" clId="{5506F1E6-80D0-45EF-9185-AFFD7D9FEF02}" dt="2021-04-20T03:33:41.442" v="3416" actId="478"/>
          <ac:spMkLst>
            <pc:docMk/>
            <pc:sldMk cId="3636172061" sldId="260"/>
            <ac:spMk id="6" creationId="{CD6E657B-9EEA-4824-8EB7-B877FD76552B}"/>
          </ac:spMkLst>
        </pc:spChg>
        <pc:spChg chg="add del mod">
          <ac:chgData name="Nathan Anthony" userId="06b844e6-6ead-4a47-bb23-2db9b8258ee0" providerId="ADAL" clId="{5506F1E6-80D0-45EF-9185-AFFD7D9FEF02}" dt="2021-04-20T05:30:16.566" v="5556" actId="478"/>
          <ac:spMkLst>
            <pc:docMk/>
            <pc:sldMk cId="3636172061" sldId="260"/>
            <ac:spMk id="12" creationId="{E21010F6-80C5-4C26-8AF2-907919E26586}"/>
          </ac:spMkLst>
        </pc:spChg>
        <pc:spChg chg="mod">
          <ac:chgData name="Nathan Anthony" userId="06b844e6-6ead-4a47-bb23-2db9b8258ee0" providerId="ADAL" clId="{5506F1E6-80D0-45EF-9185-AFFD7D9FEF02}" dt="2021-04-19T21:54:32.834" v="879"/>
          <ac:spMkLst>
            <pc:docMk/>
            <pc:sldMk cId="3636172061" sldId="260"/>
            <ac:spMk id="14" creationId="{BEC06B97-0304-4940-9F74-207778CCCE27}"/>
          </ac:spMkLst>
        </pc:spChg>
        <pc:spChg chg="add mod">
          <ac:chgData name="Nathan Anthony" userId="06b844e6-6ead-4a47-bb23-2db9b8258ee0" providerId="ADAL" clId="{5506F1E6-80D0-45EF-9185-AFFD7D9FEF02}" dt="2021-04-20T03:53:17.621" v="3612" actId="20577"/>
          <ac:spMkLst>
            <pc:docMk/>
            <pc:sldMk cId="3636172061" sldId="260"/>
            <ac:spMk id="19" creationId="{98E7EF72-2830-420C-A6BA-FE89085E8FE0}"/>
          </ac:spMkLst>
        </pc:spChg>
        <pc:grpChg chg="del">
          <ac:chgData name="Nathan Anthony" userId="06b844e6-6ead-4a47-bb23-2db9b8258ee0" providerId="ADAL" clId="{5506F1E6-80D0-45EF-9185-AFFD7D9FEF02}" dt="2021-04-19T21:54:30.833" v="878" actId="478"/>
          <ac:grpSpMkLst>
            <pc:docMk/>
            <pc:sldMk cId="3636172061" sldId="260"/>
            <ac:grpSpMk id="8" creationId="{D332D2E4-E9D8-4284-9BFB-8C0074572577}"/>
          </ac:grpSpMkLst>
        </pc:grpChg>
        <pc:grpChg chg="add mod">
          <ac:chgData name="Nathan Anthony" userId="06b844e6-6ead-4a47-bb23-2db9b8258ee0" providerId="ADAL" clId="{5506F1E6-80D0-45EF-9185-AFFD7D9FEF02}" dt="2021-04-19T21:54:36.934" v="880" actId="1076"/>
          <ac:grpSpMkLst>
            <pc:docMk/>
            <pc:sldMk cId="3636172061" sldId="260"/>
            <ac:grpSpMk id="13" creationId="{A0B0CB3C-BC4A-4298-BB2A-8B2BEA67A7C2}"/>
          </ac:grpSpMkLst>
        </pc:grpChg>
        <pc:picChg chg="del">
          <ac:chgData name="Nathan Anthony" userId="06b844e6-6ead-4a47-bb23-2db9b8258ee0" providerId="ADAL" clId="{5506F1E6-80D0-45EF-9185-AFFD7D9FEF02}" dt="2021-04-20T05:28:26.172" v="5546" actId="478"/>
          <ac:picMkLst>
            <pc:docMk/>
            <pc:sldMk cId="3636172061" sldId="260"/>
            <ac:picMk id="3" creationId="{508F79A1-0186-4567-8FC1-4CA151382C79}"/>
          </ac:picMkLst>
        </pc:picChg>
        <pc:picChg chg="del">
          <ac:chgData name="Nathan Anthony" userId="06b844e6-6ead-4a47-bb23-2db9b8258ee0" providerId="ADAL" clId="{5506F1E6-80D0-45EF-9185-AFFD7D9FEF02}" dt="2021-04-20T03:33:37.239" v="3414" actId="478"/>
          <ac:picMkLst>
            <pc:docMk/>
            <pc:sldMk cId="3636172061" sldId="260"/>
            <ac:picMk id="5" creationId="{838E8A94-4102-42AC-81BC-5BC77CA6B717}"/>
          </ac:picMkLst>
        </pc:picChg>
        <pc:picChg chg="del">
          <ac:chgData name="Nathan Anthony" userId="06b844e6-6ead-4a47-bb23-2db9b8258ee0" providerId="ADAL" clId="{5506F1E6-80D0-45EF-9185-AFFD7D9FEF02}" dt="2021-04-20T03:33:39.479" v="3415" actId="478"/>
          <ac:picMkLst>
            <pc:docMk/>
            <pc:sldMk cId="3636172061" sldId="260"/>
            <ac:picMk id="11" creationId="{9D1744C9-A60B-4B0B-B123-73239BA2E477}"/>
          </ac:picMkLst>
        </pc:picChg>
        <pc:picChg chg="mod">
          <ac:chgData name="Nathan Anthony" userId="06b844e6-6ead-4a47-bb23-2db9b8258ee0" providerId="ADAL" clId="{5506F1E6-80D0-45EF-9185-AFFD7D9FEF02}" dt="2021-04-19T21:54:32.834" v="879"/>
          <ac:picMkLst>
            <pc:docMk/>
            <pc:sldMk cId="3636172061" sldId="260"/>
            <ac:picMk id="15" creationId="{EC83412F-EE2B-40C5-9D06-C7EC1A08C8F1}"/>
          </ac:picMkLst>
        </pc:picChg>
        <pc:picChg chg="add mod">
          <ac:chgData name="Nathan Anthony" userId="06b844e6-6ead-4a47-bb23-2db9b8258ee0" providerId="ADAL" clId="{5506F1E6-80D0-45EF-9185-AFFD7D9FEF02}" dt="2021-04-20T03:34:27.224" v="3428" actId="14100"/>
          <ac:picMkLst>
            <pc:docMk/>
            <pc:sldMk cId="3636172061" sldId="260"/>
            <ac:picMk id="16" creationId="{DE9CBEC0-BDD8-4C1A-9C76-4A3A114B3BAA}"/>
          </ac:picMkLst>
        </pc:picChg>
        <pc:picChg chg="add mod">
          <ac:chgData name="Nathan Anthony" userId="06b844e6-6ead-4a47-bb23-2db9b8258ee0" providerId="ADAL" clId="{5506F1E6-80D0-45EF-9185-AFFD7D9FEF02}" dt="2021-04-20T03:34:11.786" v="3427" actId="14100"/>
          <ac:picMkLst>
            <pc:docMk/>
            <pc:sldMk cId="3636172061" sldId="260"/>
            <ac:picMk id="18" creationId="{E8347984-447A-4AEF-ABAE-23361A9CD9C7}"/>
          </ac:picMkLst>
        </pc:picChg>
        <pc:picChg chg="del mod">
          <ac:chgData name="Nathan Anthony" userId="06b844e6-6ead-4a47-bb23-2db9b8258ee0" providerId="ADAL" clId="{5506F1E6-80D0-45EF-9185-AFFD7D9FEF02}" dt="2021-04-20T05:29:20.490" v="5550" actId="478"/>
          <ac:picMkLst>
            <pc:docMk/>
            <pc:sldMk cId="3636172061" sldId="260"/>
            <ac:picMk id="20" creationId="{07648453-22F2-4EB2-864C-7F843EE9DDB4}"/>
          </ac:picMkLst>
        </pc:picChg>
        <pc:picChg chg="mod">
          <ac:chgData name="Nathan Anthony" userId="06b844e6-6ead-4a47-bb23-2db9b8258ee0" providerId="ADAL" clId="{5506F1E6-80D0-45EF-9185-AFFD7D9FEF02}" dt="2021-04-20T05:30:14.082" v="5555" actId="1076"/>
          <ac:picMkLst>
            <pc:docMk/>
            <pc:sldMk cId="3636172061" sldId="260"/>
            <ac:picMk id="21" creationId="{34E32064-A2A8-497B-9F7E-F14D18B4986E}"/>
          </ac:picMkLst>
        </pc:picChg>
      </pc:sldChg>
      <pc:sldChg chg="addSp delSp modSp del mod">
        <pc:chgData name="Nathan Anthony" userId="06b844e6-6ead-4a47-bb23-2db9b8258ee0" providerId="ADAL" clId="{5506F1E6-80D0-45EF-9185-AFFD7D9FEF02}" dt="2021-04-20T03:42:12.719" v="3436" actId="47"/>
        <pc:sldMkLst>
          <pc:docMk/>
          <pc:sldMk cId="3748906142" sldId="261"/>
        </pc:sldMkLst>
        <pc:spChg chg="add mod">
          <ac:chgData name="Nathan Anthony" userId="06b844e6-6ead-4a47-bb23-2db9b8258ee0" providerId="ADAL" clId="{5506F1E6-80D0-45EF-9185-AFFD7D9FEF02}" dt="2021-04-19T21:27:08.802" v="773" actId="14100"/>
          <ac:spMkLst>
            <pc:docMk/>
            <pc:sldMk cId="3748906142" sldId="261"/>
            <ac:spMk id="19" creationId="{655CECF2-1BF9-4259-8DA3-BFF66444A68C}"/>
          </ac:spMkLst>
        </pc:spChg>
        <pc:spChg chg="mod">
          <ac:chgData name="Nathan Anthony" userId="06b844e6-6ead-4a47-bb23-2db9b8258ee0" providerId="ADAL" clId="{5506F1E6-80D0-45EF-9185-AFFD7D9FEF02}" dt="2021-04-19T21:55:30.469" v="897"/>
          <ac:spMkLst>
            <pc:docMk/>
            <pc:sldMk cId="3748906142" sldId="261"/>
            <ac:spMk id="21" creationId="{7FBDDF10-97D2-4CDA-98E2-361AE38D883E}"/>
          </ac:spMkLst>
        </pc:spChg>
        <pc:grpChg chg="del">
          <ac:chgData name="Nathan Anthony" userId="06b844e6-6ead-4a47-bb23-2db9b8258ee0" providerId="ADAL" clId="{5506F1E6-80D0-45EF-9185-AFFD7D9FEF02}" dt="2021-04-19T21:55:28.707" v="896" actId="478"/>
          <ac:grpSpMkLst>
            <pc:docMk/>
            <pc:sldMk cId="3748906142" sldId="261"/>
            <ac:grpSpMk id="16" creationId="{DE1B235F-BCFC-4D11-A067-A70C5014793D}"/>
          </ac:grpSpMkLst>
        </pc:grpChg>
        <pc:grpChg chg="add mod">
          <ac:chgData name="Nathan Anthony" userId="06b844e6-6ead-4a47-bb23-2db9b8258ee0" providerId="ADAL" clId="{5506F1E6-80D0-45EF-9185-AFFD7D9FEF02}" dt="2021-04-19T21:55:35.450" v="898" actId="1076"/>
          <ac:grpSpMkLst>
            <pc:docMk/>
            <pc:sldMk cId="3748906142" sldId="261"/>
            <ac:grpSpMk id="20" creationId="{0EEACA6A-F2A7-4FD9-8D04-DCD331442095}"/>
          </ac:grpSpMkLst>
        </pc:grpChg>
        <pc:picChg chg="mod">
          <ac:chgData name="Nathan Anthony" userId="06b844e6-6ead-4a47-bb23-2db9b8258ee0" providerId="ADAL" clId="{5506F1E6-80D0-45EF-9185-AFFD7D9FEF02}" dt="2021-04-19T21:55:30.469" v="897"/>
          <ac:picMkLst>
            <pc:docMk/>
            <pc:sldMk cId="3748906142" sldId="261"/>
            <ac:picMk id="22" creationId="{48A7C7C7-A487-4AB4-9095-8A46726FA408}"/>
          </ac:picMkLst>
        </pc:picChg>
      </pc:sldChg>
      <pc:sldChg chg="addSp delSp modSp mod">
        <pc:chgData name="Nathan Anthony" userId="06b844e6-6ead-4a47-bb23-2db9b8258ee0" providerId="ADAL" clId="{5506F1E6-80D0-45EF-9185-AFFD7D9FEF02}" dt="2021-04-19T21:49:47.284" v="831" actId="1076"/>
        <pc:sldMkLst>
          <pc:docMk/>
          <pc:sldMk cId="3411962263" sldId="265"/>
        </pc:sldMkLst>
        <pc:spChg chg="add mod">
          <ac:chgData name="Nathan Anthony" userId="06b844e6-6ead-4a47-bb23-2db9b8258ee0" providerId="ADAL" clId="{5506F1E6-80D0-45EF-9185-AFFD7D9FEF02}" dt="2021-04-19T21:08:39.191" v="129" actId="207"/>
          <ac:spMkLst>
            <pc:docMk/>
            <pc:sldMk cId="3411962263" sldId="265"/>
            <ac:spMk id="9" creationId="{E21010F6-80C5-4C26-8AF2-907919E26586}"/>
          </ac:spMkLst>
        </pc:spChg>
        <pc:spChg chg="mod">
          <ac:chgData name="Nathan Anthony" userId="06b844e6-6ead-4a47-bb23-2db9b8258ee0" providerId="ADAL" clId="{5506F1E6-80D0-45EF-9185-AFFD7D9FEF02}" dt="2021-04-19T21:49:47.284" v="831" actId="1076"/>
          <ac:spMkLst>
            <pc:docMk/>
            <pc:sldMk cId="3411962263" sldId="265"/>
            <ac:spMk id="12" creationId="{47F97A12-77B1-49EB-A04A-A4083D48E3C9}"/>
          </ac:spMkLst>
        </pc:spChg>
        <pc:grpChg chg="del">
          <ac:chgData name="Nathan Anthony" userId="06b844e6-6ead-4a47-bb23-2db9b8258ee0" providerId="ADAL" clId="{5506F1E6-80D0-45EF-9185-AFFD7D9FEF02}" dt="2021-04-19T21:49:33.051" v="827" actId="478"/>
          <ac:grpSpMkLst>
            <pc:docMk/>
            <pc:sldMk cId="3411962263" sldId="265"/>
            <ac:grpSpMk id="4" creationId="{961A30E5-0ED3-4307-8CB9-90F961F9F3CD}"/>
          </ac:grpSpMkLst>
        </pc:grpChg>
        <pc:grpChg chg="add mod">
          <ac:chgData name="Nathan Anthony" userId="06b844e6-6ead-4a47-bb23-2db9b8258ee0" providerId="ADAL" clId="{5506F1E6-80D0-45EF-9185-AFFD7D9FEF02}" dt="2021-04-19T21:49:47.284" v="831" actId="1076"/>
          <ac:grpSpMkLst>
            <pc:docMk/>
            <pc:sldMk cId="3411962263" sldId="265"/>
            <ac:grpSpMk id="10" creationId="{DB8BB611-DDB0-43AF-BF98-8136CE700A17}"/>
          </ac:grpSpMkLst>
        </pc:grpChg>
        <pc:picChg chg="mod">
          <ac:chgData name="Nathan Anthony" userId="06b844e6-6ead-4a47-bb23-2db9b8258ee0" providerId="ADAL" clId="{5506F1E6-80D0-45EF-9185-AFFD7D9FEF02}" dt="2021-04-19T21:49:47.284" v="831" actId="1076"/>
          <ac:picMkLst>
            <pc:docMk/>
            <pc:sldMk cId="3411962263" sldId="265"/>
            <ac:picMk id="11" creationId="{E5EB7DD2-C758-4F9E-9A9B-3DE6B8A9F558}"/>
          </ac:picMkLst>
        </pc:picChg>
        <pc:picChg chg="mod">
          <ac:chgData name="Nathan Anthony" userId="06b844e6-6ead-4a47-bb23-2db9b8258ee0" providerId="ADAL" clId="{5506F1E6-80D0-45EF-9185-AFFD7D9FEF02}" dt="2021-04-19T21:49:43.964" v="830" actId="1076"/>
          <ac:picMkLst>
            <pc:docMk/>
            <pc:sldMk cId="3411962263" sldId="265"/>
            <ac:picMk id="14" creationId="{7D6C0446-401E-43C4-9006-939CFC1181D8}"/>
          </ac:picMkLst>
        </pc:picChg>
      </pc:sldChg>
      <pc:sldChg chg="addSp delSp modSp mod modTransition delAnim modAnim modNotesTx">
        <pc:chgData name="Nathan Anthony" userId="06b844e6-6ead-4a47-bb23-2db9b8258ee0" providerId="ADAL" clId="{5506F1E6-80D0-45EF-9185-AFFD7D9FEF02}" dt="2021-04-20T05:32:22.721" v="5564" actId="478"/>
        <pc:sldMkLst>
          <pc:docMk/>
          <pc:sldMk cId="2821265655" sldId="266"/>
        </pc:sldMkLst>
        <pc:spChg chg="mod">
          <ac:chgData name="Nathan Anthony" userId="06b844e6-6ead-4a47-bb23-2db9b8258ee0" providerId="ADAL" clId="{5506F1E6-80D0-45EF-9185-AFFD7D9FEF02}" dt="2021-04-20T04:10:39.152" v="3632" actId="20577"/>
          <ac:spMkLst>
            <pc:docMk/>
            <pc:sldMk cId="2821265655" sldId="266"/>
            <ac:spMk id="2" creationId="{DCE65F7C-EC35-465F-A65C-5DF6D704E6DE}"/>
          </ac:spMkLst>
        </pc:spChg>
        <pc:spChg chg="mod">
          <ac:chgData name="Nathan Anthony" userId="06b844e6-6ead-4a47-bb23-2db9b8258ee0" providerId="ADAL" clId="{5506F1E6-80D0-45EF-9185-AFFD7D9FEF02}" dt="2021-04-20T04:12:49.127" v="3690" actId="14100"/>
          <ac:spMkLst>
            <pc:docMk/>
            <pc:sldMk cId="2821265655" sldId="266"/>
            <ac:spMk id="3" creationId="{5861D05D-851C-467B-95B5-F98C330C2997}"/>
          </ac:spMkLst>
        </pc:spChg>
        <pc:spChg chg="mod">
          <ac:chgData name="Nathan Anthony" userId="06b844e6-6ead-4a47-bb23-2db9b8258ee0" providerId="ADAL" clId="{5506F1E6-80D0-45EF-9185-AFFD7D9FEF02}" dt="2021-04-20T04:09:50.972" v="3631" actId="14100"/>
          <ac:spMkLst>
            <pc:docMk/>
            <pc:sldMk cId="2821265655" sldId="266"/>
            <ac:spMk id="6" creationId="{69B2605D-4EF8-4619-8D24-11E5A964B5E3}"/>
          </ac:spMkLst>
        </pc:spChg>
        <pc:spChg chg="add del mod">
          <ac:chgData name="Nathan Anthony" userId="06b844e6-6ead-4a47-bb23-2db9b8258ee0" providerId="ADAL" clId="{5506F1E6-80D0-45EF-9185-AFFD7D9FEF02}" dt="2021-04-20T05:32:22.721" v="5564" actId="478"/>
          <ac:spMkLst>
            <pc:docMk/>
            <pc:sldMk cId="2821265655" sldId="266"/>
            <ac:spMk id="10" creationId="{E21010F6-80C5-4C26-8AF2-907919E26586}"/>
          </ac:spMkLst>
        </pc:spChg>
        <pc:spChg chg="mod">
          <ac:chgData name="Nathan Anthony" userId="06b844e6-6ead-4a47-bb23-2db9b8258ee0" providerId="ADAL" clId="{5506F1E6-80D0-45EF-9185-AFFD7D9FEF02}" dt="2021-04-19T21:54:42.351" v="882"/>
          <ac:spMkLst>
            <pc:docMk/>
            <pc:sldMk cId="2821265655" sldId="266"/>
            <ac:spMk id="12" creationId="{06F1AC2C-D46A-4252-B458-050CC079260F}"/>
          </ac:spMkLst>
        </pc:spChg>
        <pc:spChg chg="add del mod">
          <ac:chgData name="Nathan Anthony" userId="06b844e6-6ead-4a47-bb23-2db9b8258ee0" providerId="ADAL" clId="{5506F1E6-80D0-45EF-9185-AFFD7D9FEF02}" dt="2021-04-20T04:08:59.932" v="3621" actId="478"/>
          <ac:spMkLst>
            <pc:docMk/>
            <pc:sldMk cId="2821265655" sldId="266"/>
            <ac:spMk id="15" creationId="{10046CF7-43DD-44A0-8ABF-F05784EA638F}"/>
          </ac:spMkLst>
        </pc:spChg>
        <pc:grpChg chg="del">
          <ac:chgData name="Nathan Anthony" userId="06b844e6-6ead-4a47-bb23-2db9b8258ee0" providerId="ADAL" clId="{5506F1E6-80D0-45EF-9185-AFFD7D9FEF02}" dt="2021-04-19T21:54:40.674" v="881" actId="478"/>
          <ac:grpSpMkLst>
            <pc:docMk/>
            <pc:sldMk cId="2821265655" sldId="266"/>
            <ac:grpSpMk id="7" creationId="{8EB41274-AFCE-4667-BBBA-824CE3988BA8}"/>
          </ac:grpSpMkLst>
        </pc:grpChg>
        <pc:grpChg chg="add mod">
          <ac:chgData name="Nathan Anthony" userId="06b844e6-6ead-4a47-bb23-2db9b8258ee0" providerId="ADAL" clId="{5506F1E6-80D0-45EF-9185-AFFD7D9FEF02}" dt="2021-04-19T21:54:45.893" v="883" actId="1076"/>
          <ac:grpSpMkLst>
            <pc:docMk/>
            <pc:sldMk cId="2821265655" sldId="266"/>
            <ac:grpSpMk id="11" creationId="{25314454-A2D1-4537-97D3-A07E5A251311}"/>
          </ac:grpSpMkLst>
        </pc:grpChg>
        <pc:picChg chg="del">
          <ac:chgData name="Nathan Anthony" userId="06b844e6-6ead-4a47-bb23-2db9b8258ee0" providerId="ADAL" clId="{5506F1E6-80D0-45EF-9185-AFFD7D9FEF02}" dt="2021-04-20T05:30:50.390" v="5557" actId="478"/>
          <ac:picMkLst>
            <pc:docMk/>
            <pc:sldMk cId="2821265655" sldId="266"/>
            <ac:picMk id="4" creationId="{61AE64B0-4E8D-4F4E-B7C2-C7872DB52938}"/>
          </ac:picMkLst>
        </pc:picChg>
        <pc:picChg chg="del">
          <ac:chgData name="Nathan Anthony" userId="06b844e6-6ead-4a47-bb23-2db9b8258ee0" providerId="ADAL" clId="{5506F1E6-80D0-45EF-9185-AFFD7D9FEF02}" dt="2021-04-20T04:08:57.002" v="3620" actId="478"/>
          <ac:picMkLst>
            <pc:docMk/>
            <pc:sldMk cId="2821265655" sldId="266"/>
            <ac:picMk id="5" creationId="{838E8A94-4102-42AC-81BC-5BC77CA6B717}"/>
          </ac:picMkLst>
        </pc:picChg>
        <pc:picChg chg="mod">
          <ac:chgData name="Nathan Anthony" userId="06b844e6-6ead-4a47-bb23-2db9b8258ee0" providerId="ADAL" clId="{5506F1E6-80D0-45EF-9185-AFFD7D9FEF02}" dt="2021-04-19T21:54:42.351" v="882"/>
          <ac:picMkLst>
            <pc:docMk/>
            <pc:sldMk cId="2821265655" sldId="266"/>
            <ac:picMk id="13" creationId="{BEBA87FA-6E19-467F-867C-1DC8449AEFF2}"/>
          </ac:picMkLst>
        </pc:picChg>
        <pc:picChg chg="add mod ord">
          <ac:chgData name="Nathan Anthony" userId="06b844e6-6ead-4a47-bb23-2db9b8258ee0" providerId="ADAL" clId="{5506F1E6-80D0-45EF-9185-AFFD7D9FEF02}" dt="2021-04-20T04:09:44.005" v="3629" actId="1076"/>
          <ac:picMkLst>
            <pc:docMk/>
            <pc:sldMk cId="2821265655" sldId="266"/>
            <ac:picMk id="16" creationId="{AC01751A-844F-4A69-80F8-FEB89192A097}"/>
          </ac:picMkLst>
        </pc:picChg>
        <pc:picChg chg="mod">
          <ac:chgData name="Nathan Anthony" userId="06b844e6-6ead-4a47-bb23-2db9b8258ee0" providerId="ADAL" clId="{5506F1E6-80D0-45EF-9185-AFFD7D9FEF02}" dt="2021-04-20T05:31:45.789" v="5558" actId="1076"/>
          <ac:picMkLst>
            <pc:docMk/>
            <pc:sldMk cId="2821265655" sldId="266"/>
            <ac:picMk id="17" creationId="{25D686B0-6361-48E6-BB7F-10AE804F030B}"/>
          </ac:picMkLst>
        </pc:picChg>
      </pc:sldChg>
      <pc:sldChg chg="addSp delSp modSp mod modTransition delAnim modAnim modNotesTx">
        <pc:chgData name="Nathan Anthony" userId="06b844e6-6ead-4a47-bb23-2db9b8258ee0" providerId="ADAL" clId="{5506F1E6-80D0-45EF-9185-AFFD7D9FEF02}" dt="2021-04-20T05:34:29.099" v="5570" actId="478"/>
        <pc:sldMkLst>
          <pc:docMk/>
          <pc:sldMk cId="2431453404" sldId="267"/>
        </pc:sldMkLst>
        <pc:spChg chg="mod">
          <ac:chgData name="Nathan Anthony" userId="06b844e6-6ead-4a47-bb23-2db9b8258ee0" providerId="ADAL" clId="{5506F1E6-80D0-45EF-9185-AFFD7D9FEF02}" dt="2021-04-20T04:12:35.858" v="3688" actId="20577"/>
          <ac:spMkLst>
            <pc:docMk/>
            <pc:sldMk cId="2431453404" sldId="267"/>
            <ac:spMk id="2" creationId="{DCE65F7C-EC35-465F-A65C-5DF6D704E6DE}"/>
          </ac:spMkLst>
        </pc:spChg>
        <pc:spChg chg="mod">
          <ac:chgData name="Nathan Anthony" userId="06b844e6-6ead-4a47-bb23-2db9b8258ee0" providerId="ADAL" clId="{5506F1E6-80D0-45EF-9185-AFFD7D9FEF02}" dt="2021-04-20T04:13:19.328" v="3696" actId="14100"/>
          <ac:spMkLst>
            <pc:docMk/>
            <pc:sldMk cId="2431453404" sldId="267"/>
            <ac:spMk id="4" creationId="{BDD2829A-9DBA-4BC7-8E5A-9C90EC554A25}"/>
          </ac:spMkLst>
        </pc:spChg>
        <pc:spChg chg="add del mod">
          <ac:chgData name="Nathan Anthony" userId="06b844e6-6ead-4a47-bb23-2db9b8258ee0" providerId="ADAL" clId="{5506F1E6-80D0-45EF-9185-AFFD7D9FEF02}" dt="2021-04-20T05:34:29.099" v="5570" actId="478"/>
          <ac:spMkLst>
            <pc:docMk/>
            <pc:sldMk cId="2431453404" sldId="267"/>
            <ac:spMk id="9" creationId="{E21010F6-80C5-4C26-8AF2-907919E26586}"/>
          </ac:spMkLst>
        </pc:spChg>
        <pc:spChg chg="mod">
          <ac:chgData name="Nathan Anthony" userId="06b844e6-6ead-4a47-bb23-2db9b8258ee0" providerId="ADAL" clId="{5506F1E6-80D0-45EF-9185-AFFD7D9FEF02}" dt="2021-04-19T21:54:51.095" v="885"/>
          <ac:spMkLst>
            <pc:docMk/>
            <pc:sldMk cId="2431453404" sldId="267"/>
            <ac:spMk id="11" creationId="{B1F59ACA-C670-4278-AE98-C36F2123E2B9}"/>
          </ac:spMkLst>
        </pc:spChg>
        <pc:spChg chg="add del mod">
          <ac:chgData name="Nathan Anthony" userId="06b844e6-6ead-4a47-bb23-2db9b8258ee0" providerId="ADAL" clId="{5506F1E6-80D0-45EF-9185-AFFD7D9FEF02}" dt="2021-04-20T04:13:10.633" v="3694" actId="478"/>
          <ac:spMkLst>
            <pc:docMk/>
            <pc:sldMk cId="2431453404" sldId="267"/>
            <ac:spMk id="14" creationId="{BFF57888-ABF2-4B17-B6A2-7DEC35EC9F0F}"/>
          </ac:spMkLst>
        </pc:spChg>
        <pc:spChg chg="add mod">
          <ac:chgData name="Nathan Anthony" userId="06b844e6-6ead-4a47-bb23-2db9b8258ee0" providerId="ADAL" clId="{5506F1E6-80D0-45EF-9185-AFFD7D9FEF02}" dt="2021-04-20T04:45:21.738" v="4673" actId="14100"/>
          <ac:spMkLst>
            <pc:docMk/>
            <pc:sldMk cId="2431453404" sldId="267"/>
            <ac:spMk id="16" creationId="{8F501FE0-A8BC-4AFD-9E62-85E1DEA70C30}"/>
          </ac:spMkLst>
        </pc:spChg>
        <pc:grpChg chg="del">
          <ac:chgData name="Nathan Anthony" userId="06b844e6-6ead-4a47-bb23-2db9b8258ee0" providerId="ADAL" clId="{5506F1E6-80D0-45EF-9185-AFFD7D9FEF02}" dt="2021-04-19T21:54:49.428" v="884" actId="478"/>
          <ac:grpSpMkLst>
            <pc:docMk/>
            <pc:sldMk cId="2431453404" sldId="267"/>
            <ac:grpSpMk id="6" creationId="{47A437FF-C09B-4297-B92A-55A61CFC4518}"/>
          </ac:grpSpMkLst>
        </pc:grpChg>
        <pc:grpChg chg="add mod">
          <ac:chgData name="Nathan Anthony" userId="06b844e6-6ead-4a47-bb23-2db9b8258ee0" providerId="ADAL" clId="{5506F1E6-80D0-45EF-9185-AFFD7D9FEF02}" dt="2021-04-19T21:54:55.294" v="886" actId="1076"/>
          <ac:grpSpMkLst>
            <pc:docMk/>
            <pc:sldMk cId="2431453404" sldId="267"/>
            <ac:grpSpMk id="10" creationId="{46EB259A-1B02-4EF1-A6EA-0777947BB036}"/>
          </ac:grpSpMkLst>
        </pc:grpChg>
        <pc:picChg chg="del">
          <ac:chgData name="Nathan Anthony" userId="06b844e6-6ead-4a47-bb23-2db9b8258ee0" providerId="ADAL" clId="{5506F1E6-80D0-45EF-9185-AFFD7D9FEF02}" dt="2021-04-20T05:33:51.504" v="5565" actId="478"/>
          <ac:picMkLst>
            <pc:docMk/>
            <pc:sldMk cId="2431453404" sldId="267"/>
            <ac:picMk id="3" creationId="{B114AD9C-815F-479E-8AB6-000D4D0198C4}"/>
          </ac:picMkLst>
        </pc:picChg>
        <pc:picChg chg="del">
          <ac:chgData name="Nathan Anthony" userId="06b844e6-6ead-4a47-bb23-2db9b8258ee0" providerId="ADAL" clId="{5506F1E6-80D0-45EF-9185-AFFD7D9FEF02}" dt="2021-04-20T04:13:00.499" v="3691" actId="478"/>
          <ac:picMkLst>
            <pc:docMk/>
            <pc:sldMk cId="2431453404" sldId="267"/>
            <ac:picMk id="5" creationId="{838E8A94-4102-42AC-81BC-5BC77CA6B717}"/>
          </ac:picMkLst>
        </pc:picChg>
        <pc:picChg chg="mod">
          <ac:chgData name="Nathan Anthony" userId="06b844e6-6ead-4a47-bb23-2db9b8258ee0" providerId="ADAL" clId="{5506F1E6-80D0-45EF-9185-AFFD7D9FEF02}" dt="2021-04-19T21:54:51.095" v="885"/>
          <ac:picMkLst>
            <pc:docMk/>
            <pc:sldMk cId="2431453404" sldId="267"/>
            <ac:picMk id="12" creationId="{AC178AF6-E07E-45E7-B127-1978428C407B}"/>
          </ac:picMkLst>
        </pc:picChg>
        <pc:picChg chg="add mod ord">
          <ac:chgData name="Nathan Anthony" userId="06b844e6-6ead-4a47-bb23-2db9b8258ee0" providerId="ADAL" clId="{5506F1E6-80D0-45EF-9185-AFFD7D9FEF02}" dt="2021-04-20T04:13:08.052" v="3693" actId="167"/>
          <ac:picMkLst>
            <pc:docMk/>
            <pc:sldMk cId="2431453404" sldId="267"/>
            <ac:picMk id="15" creationId="{35DE3510-88C5-4C33-BAAD-B0771BD03AE4}"/>
          </ac:picMkLst>
        </pc:picChg>
        <pc:picChg chg="mod">
          <ac:chgData name="Nathan Anthony" userId="06b844e6-6ead-4a47-bb23-2db9b8258ee0" providerId="ADAL" clId="{5506F1E6-80D0-45EF-9185-AFFD7D9FEF02}" dt="2021-04-20T05:33:54.453" v="5566" actId="1076"/>
          <ac:picMkLst>
            <pc:docMk/>
            <pc:sldMk cId="2431453404" sldId="267"/>
            <ac:picMk id="17" creationId="{CBD93FCC-B55D-49BF-960F-253707A559D5}"/>
          </ac:picMkLst>
        </pc:picChg>
      </pc:sldChg>
      <pc:sldChg chg="addSp delSp modSp mod modTransition delAnim modAnim modNotesTx">
        <pc:chgData name="Nathan Anthony" userId="06b844e6-6ead-4a47-bb23-2db9b8258ee0" providerId="ADAL" clId="{5506F1E6-80D0-45EF-9185-AFFD7D9FEF02}" dt="2021-04-20T06:21:43.895" v="5601" actId="478"/>
        <pc:sldMkLst>
          <pc:docMk/>
          <pc:sldMk cId="2864516904" sldId="268"/>
        </pc:sldMkLst>
        <pc:spChg chg="mod">
          <ac:chgData name="Nathan Anthony" userId="06b844e6-6ead-4a47-bb23-2db9b8258ee0" providerId="ADAL" clId="{5506F1E6-80D0-45EF-9185-AFFD7D9FEF02}" dt="2021-04-20T05:06:34.610" v="5272" actId="14100"/>
          <ac:spMkLst>
            <pc:docMk/>
            <pc:sldMk cId="2864516904" sldId="268"/>
            <ac:spMk id="2" creationId="{DCE65F7C-EC35-465F-A65C-5DF6D704E6DE}"/>
          </ac:spMkLst>
        </pc:spChg>
        <pc:spChg chg="del">
          <ac:chgData name="Nathan Anthony" userId="06b844e6-6ead-4a47-bb23-2db9b8258ee0" providerId="ADAL" clId="{5506F1E6-80D0-45EF-9185-AFFD7D9FEF02}" dt="2021-04-20T05:00:26.326" v="5156" actId="478"/>
          <ac:spMkLst>
            <pc:docMk/>
            <pc:sldMk cId="2864516904" sldId="268"/>
            <ac:spMk id="4" creationId="{BDD2829A-9DBA-4BC7-8E5A-9C90EC554A25}"/>
          </ac:spMkLst>
        </pc:spChg>
        <pc:spChg chg="add del mod">
          <ac:chgData name="Nathan Anthony" userId="06b844e6-6ead-4a47-bb23-2db9b8258ee0" providerId="ADAL" clId="{5506F1E6-80D0-45EF-9185-AFFD7D9FEF02}" dt="2021-04-20T06:21:43.895" v="5601" actId="478"/>
          <ac:spMkLst>
            <pc:docMk/>
            <pc:sldMk cId="2864516904" sldId="268"/>
            <ac:spMk id="10" creationId="{E21010F6-80C5-4C26-8AF2-907919E26586}"/>
          </ac:spMkLst>
        </pc:spChg>
        <pc:spChg chg="mod">
          <ac:chgData name="Nathan Anthony" userId="06b844e6-6ead-4a47-bb23-2db9b8258ee0" providerId="ADAL" clId="{5506F1E6-80D0-45EF-9185-AFFD7D9FEF02}" dt="2021-04-19T21:55:00.792" v="888"/>
          <ac:spMkLst>
            <pc:docMk/>
            <pc:sldMk cId="2864516904" sldId="268"/>
            <ac:spMk id="12" creationId="{DCC104E5-7006-4CED-ABA4-39079CF26DB4}"/>
          </ac:spMkLst>
        </pc:spChg>
        <pc:spChg chg="add del mod">
          <ac:chgData name="Nathan Anthony" userId="06b844e6-6ead-4a47-bb23-2db9b8258ee0" providerId="ADAL" clId="{5506F1E6-80D0-45EF-9185-AFFD7D9FEF02}" dt="2021-04-20T04:45:33.552" v="4675" actId="478"/>
          <ac:spMkLst>
            <pc:docMk/>
            <pc:sldMk cId="2864516904" sldId="268"/>
            <ac:spMk id="14" creationId="{6A1C0AEC-292C-4FC4-9181-A4B3899CBC37}"/>
          </ac:spMkLst>
        </pc:spChg>
        <pc:spChg chg="add mod">
          <ac:chgData name="Nathan Anthony" userId="06b844e6-6ead-4a47-bb23-2db9b8258ee0" providerId="ADAL" clId="{5506F1E6-80D0-45EF-9185-AFFD7D9FEF02}" dt="2021-04-20T05:02:01.176" v="5189" actId="1076"/>
          <ac:spMkLst>
            <pc:docMk/>
            <pc:sldMk cId="2864516904" sldId="268"/>
            <ac:spMk id="15" creationId="{CC76B0EA-416C-473C-AA4B-D6388A46C41F}"/>
          </ac:spMkLst>
        </pc:spChg>
        <pc:spChg chg="add mod">
          <ac:chgData name="Nathan Anthony" userId="06b844e6-6ead-4a47-bb23-2db9b8258ee0" providerId="ADAL" clId="{5506F1E6-80D0-45EF-9185-AFFD7D9FEF02}" dt="2021-04-20T05:05:01.168" v="5223" actId="121"/>
          <ac:spMkLst>
            <pc:docMk/>
            <pc:sldMk cId="2864516904" sldId="268"/>
            <ac:spMk id="16" creationId="{F1A73F77-706B-4F1A-886C-33BED886E8FE}"/>
          </ac:spMkLst>
        </pc:spChg>
        <pc:spChg chg="add mod">
          <ac:chgData name="Nathan Anthony" userId="06b844e6-6ead-4a47-bb23-2db9b8258ee0" providerId="ADAL" clId="{5506F1E6-80D0-45EF-9185-AFFD7D9FEF02}" dt="2021-04-20T05:05:58.646" v="5258" actId="14100"/>
          <ac:spMkLst>
            <pc:docMk/>
            <pc:sldMk cId="2864516904" sldId="268"/>
            <ac:spMk id="20" creationId="{C0D883D1-AFA2-4C89-975A-025C02A18C14}"/>
          </ac:spMkLst>
        </pc:spChg>
        <pc:spChg chg="add mod">
          <ac:chgData name="Nathan Anthony" userId="06b844e6-6ead-4a47-bb23-2db9b8258ee0" providerId="ADAL" clId="{5506F1E6-80D0-45EF-9185-AFFD7D9FEF02}" dt="2021-04-20T05:04:48.400" v="5222" actId="14100"/>
          <ac:spMkLst>
            <pc:docMk/>
            <pc:sldMk cId="2864516904" sldId="268"/>
            <ac:spMk id="35" creationId="{3DF0764B-DB60-4AA1-9D42-D27B1FDDAFEA}"/>
          </ac:spMkLst>
        </pc:spChg>
        <pc:spChg chg="add mod">
          <ac:chgData name="Nathan Anthony" userId="06b844e6-6ead-4a47-bb23-2db9b8258ee0" providerId="ADAL" clId="{5506F1E6-80D0-45EF-9185-AFFD7D9FEF02}" dt="2021-04-20T05:05:23.849" v="5235" actId="1076"/>
          <ac:spMkLst>
            <pc:docMk/>
            <pc:sldMk cId="2864516904" sldId="268"/>
            <ac:spMk id="36" creationId="{27FC9AE7-A022-4224-9F67-C7DFBFD6E096}"/>
          </ac:spMkLst>
        </pc:spChg>
        <pc:spChg chg="add mod">
          <ac:chgData name="Nathan Anthony" userId="06b844e6-6ead-4a47-bb23-2db9b8258ee0" providerId="ADAL" clId="{5506F1E6-80D0-45EF-9185-AFFD7D9FEF02}" dt="2021-04-20T05:05:45.153" v="5248" actId="1076"/>
          <ac:spMkLst>
            <pc:docMk/>
            <pc:sldMk cId="2864516904" sldId="268"/>
            <ac:spMk id="37" creationId="{1ABFEC86-D0CB-4126-B042-2F3B15EF1B70}"/>
          </ac:spMkLst>
        </pc:spChg>
        <pc:grpChg chg="del">
          <ac:chgData name="Nathan Anthony" userId="06b844e6-6ead-4a47-bb23-2db9b8258ee0" providerId="ADAL" clId="{5506F1E6-80D0-45EF-9185-AFFD7D9FEF02}" dt="2021-04-19T21:54:59.175" v="887" actId="478"/>
          <ac:grpSpMkLst>
            <pc:docMk/>
            <pc:sldMk cId="2864516904" sldId="268"/>
            <ac:grpSpMk id="6" creationId="{62D12D9A-834A-420B-871A-5E2BED5F525D}"/>
          </ac:grpSpMkLst>
        </pc:grpChg>
        <pc:grpChg chg="add mod">
          <ac:chgData name="Nathan Anthony" userId="06b844e6-6ead-4a47-bb23-2db9b8258ee0" providerId="ADAL" clId="{5506F1E6-80D0-45EF-9185-AFFD7D9FEF02}" dt="2021-04-19T21:55:07.198" v="889" actId="1076"/>
          <ac:grpSpMkLst>
            <pc:docMk/>
            <pc:sldMk cId="2864516904" sldId="268"/>
            <ac:grpSpMk id="11" creationId="{B6EF9C90-B061-45AA-BAB7-25A2F5E90A66}"/>
          </ac:grpSpMkLst>
        </pc:grpChg>
        <pc:picChg chg="del">
          <ac:chgData name="Nathan Anthony" userId="06b844e6-6ead-4a47-bb23-2db9b8258ee0" providerId="ADAL" clId="{5506F1E6-80D0-45EF-9185-AFFD7D9FEF02}" dt="2021-04-20T04:45:30.624" v="4674" actId="478"/>
          <ac:picMkLst>
            <pc:docMk/>
            <pc:sldMk cId="2864516904" sldId="268"/>
            <ac:picMk id="5" creationId="{838E8A94-4102-42AC-81BC-5BC77CA6B717}"/>
          </ac:picMkLst>
        </pc:picChg>
        <pc:picChg chg="del">
          <ac:chgData name="Nathan Anthony" userId="06b844e6-6ead-4a47-bb23-2db9b8258ee0" providerId="ADAL" clId="{5506F1E6-80D0-45EF-9185-AFFD7D9FEF02}" dt="2021-04-20T05:36:45.356" v="5574" actId="478"/>
          <ac:picMkLst>
            <pc:docMk/>
            <pc:sldMk cId="2864516904" sldId="268"/>
            <ac:picMk id="9" creationId="{EA03528C-5FCE-4E32-A26E-CAFCFCDC2607}"/>
          </ac:picMkLst>
        </pc:picChg>
        <pc:picChg chg="mod">
          <ac:chgData name="Nathan Anthony" userId="06b844e6-6ead-4a47-bb23-2db9b8258ee0" providerId="ADAL" clId="{5506F1E6-80D0-45EF-9185-AFFD7D9FEF02}" dt="2021-04-19T21:55:00.792" v="888"/>
          <ac:picMkLst>
            <pc:docMk/>
            <pc:sldMk cId="2864516904" sldId="268"/>
            <ac:picMk id="13" creationId="{094E7E4B-7974-4F2D-ADE2-172D7FD5E506}"/>
          </ac:picMkLst>
        </pc:picChg>
        <pc:picChg chg="mod">
          <ac:chgData name="Nathan Anthony" userId="06b844e6-6ead-4a47-bb23-2db9b8258ee0" providerId="ADAL" clId="{5506F1E6-80D0-45EF-9185-AFFD7D9FEF02}" dt="2021-04-20T05:36:48.223" v="5575" actId="1076"/>
          <ac:picMkLst>
            <pc:docMk/>
            <pc:sldMk cId="2864516904" sldId="268"/>
            <ac:picMk id="38" creationId="{CF4F993B-CF08-4374-8AF8-BCD46D5F08B5}"/>
          </ac:picMkLst>
        </pc:picChg>
        <pc:cxnChg chg="add mod">
          <ac:chgData name="Nathan Anthony" userId="06b844e6-6ead-4a47-bb23-2db9b8258ee0" providerId="ADAL" clId="{5506F1E6-80D0-45EF-9185-AFFD7D9FEF02}" dt="2021-04-20T05:02:26.770" v="5193" actId="14100"/>
          <ac:cxnSpMkLst>
            <pc:docMk/>
            <pc:sldMk cId="2864516904" sldId="268"/>
            <ac:cxnSpMk id="18" creationId="{6B375E66-3600-424F-8C37-0B8979C16DB2}"/>
          </ac:cxnSpMkLst>
        </pc:cxnChg>
        <pc:cxnChg chg="add mod">
          <ac:chgData name="Nathan Anthony" userId="06b844e6-6ead-4a47-bb23-2db9b8258ee0" providerId="ADAL" clId="{5506F1E6-80D0-45EF-9185-AFFD7D9FEF02}" dt="2021-04-20T05:03:14.855" v="5202" actId="14100"/>
          <ac:cxnSpMkLst>
            <pc:docMk/>
            <pc:sldMk cId="2864516904" sldId="268"/>
            <ac:cxnSpMk id="21" creationId="{88A19B4E-7797-4611-A734-DABAB69B6CFA}"/>
          </ac:cxnSpMkLst>
        </pc:cxnChg>
        <pc:cxnChg chg="add mod">
          <ac:chgData name="Nathan Anthony" userId="06b844e6-6ead-4a47-bb23-2db9b8258ee0" providerId="ADAL" clId="{5506F1E6-80D0-45EF-9185-AFFD7D9FEF02}" dt="2021-04-20T05:03:20.546" v="5205" actId="14100"/>
          <ac:cxnSpMkLst>
            <pc:docMk/>
            <pc:sldMk cId="2864516904" sldId="268"/>
            <ac:cxnSpMk id="23" creationId="{C6DFE4AC-49D8-402C-B8DC-8B557FFC1467}"/>
          </ac:cxnSpMkLst>
        </pc:cxnChg>
        <pc:cxnChg chg="add mod">
          <ac:chgData name="Nathan Anthony" userId="06b844e6-6ead-4a47-bb23-2db9b8258ee0" providerId="ADAL" clId="{5506F1E6-80D0-45EF-9185-AFFD7D9FEF02}" dt="2021-04-20T05:04:28.064" v="5216" actId="14100"/>
          <ac:cxnSpMkLst>
            <pc:docMk/>
            <pc:sldMk cId="2864516904" sldId="268"/>
            <ac:cxnSpMk id="26" creationId="{383ACA4C-62D4-4EF4-BDC9-175D71A9CFA4}"/>
          </ac:cxnSpMkLst>
        </pc:cxnChg>
      </pc:sldChg>
      <pc:sldChg chg="addSp delSp modSp del mod">
        <pc:chgData name="Nathan Anthony" userId="06b844e6-6ead-4a47-bb23-2db9b8258ee0" providerId="ADAL" clId="{5506F1E6-80D0-45EF-9185-AFFD7D9FEF02}" dt="2021-04-20T03:38:54.440" v="3432" actId="47"/>
        <pc:sldMkLst>
          <pc:docMk/>
          <pc:sldMk cId="2602802262" sldId="269"/>
        </pc:sldMkLst>
        <pc:spChg chg="add mod">
          <ac:chgData name="Nathan Anthony" userId="06b844e6-6ead-4a47-bb23-2db9b8258ee0" providerId="ADAL" clId="{5506F1E6-80D0-45EF-9185-AFFD7D9FEF02}" dt="2021-04-19T21:27:16.130" v="774"/>
          <ac:spMkLst>
            <pc:docMk/>
            <pc:sldMk cId="2602802262" sldId="269"/>
            <ac:spMk id="8" creationId="{9FEC14D9-A06B-4500-A9E8-CF6E5886C74F}"/>
          </ac:spMkLst>
        </pc:spChg>
        <pc:spChg chg="mod">
          <ac:chgData name="Nathan Anthony" userId="06b844e6-6ead-4a47-bb23-2db9b8258ee0" providerId="ADAL" clId="{5506F1E6-80D0-45EF-9185-AFFD7D9FEF02}" dt="2021-04-19T21:55:42.552" v="900"/>
          <ac:spMkLst>
            <pc:docMk/>
            <pc:sldMk cId="2602802262" sldId="269"/>
            <ac:spMk id="10" creationId="{6D14AF94-28E9-47EF-A072-92D039F97BBD}"/>
          </ac:spMkLst>
        </pc:spChg>
        <pc:grpChg chg="del">
          <ac:chgData name="Nathan Anthony" userId="06b844e6-6ead-4a47-bb23-2db9b8258ee0" providerId="ADAL" clId="{5506F1E6-80D0-45EF-9185-AFFD7D9FEF02}" dt="2021-04-19T21:55:40.754" v="899" actId="478"/>
          <ac:grpSpMkLst>
            <pc:docMk/>
            <pc:sldMk cId="2602802262" sldId="269"/>
            <ac:grpSpMk id="5" creationId="{A45A7495-1CB1-40B0-820B-BC057A2C9E38}"/>
          </ac:grpSpMkLst>
        </pc:grpChg>
        <pc:grpChg chg="add mod">
          <ac:chgData name="Nathan Anthony" userId="06b844e6-6ead-4a47-bb23-2db9b8258ee0" providerId="ADAL" clId="{5506F1E6-80D0-45EF-9185-AFFD7D9FEF02}" dt="2021-04-19T21:55:46.783" v="901" actId="1076"/>
          <ac:grpSpMkLst>
            <pc:docMk/>
            <pc:sldMk cId="2602802262" sldId="269"/>
            <ac:grpSpMk id="9" creationId="{62537D07-03CE-497C-91BE-BD73A69BBB1C}"/>
          </ac:grpSpMkLst>
        </pc:grpChg>
        <pc:picChg chg="mod">
          <ac:chgData name="Nathan Anthony" userId="06b844e6-6ead-4a47-bb23-2db9b8258ee0" providerId="ADAL" clId="{5506F1E6-80D0-45EF-9185-AFFD7D9FEF02}" dt="2021-04-19T21:55:42.552" v="900"/>
          <ac:picMkLst>
            <pc:docMk/>
            <pc:sldMk cId="2602802262" sldId="269"/>
            <ac:picMk id="11" creationId="{8FDE8F8B-E861-4C39-B60C-6409D1597259}"/>
          </ac:picMkLst>
        </pc:picChg>
      </pc:sldChg>
      <pc:sldChg chg="addSp delSp modSp del mod">
        <pc:chgData name="Nathan Anthony" userId="06b844e6-6ead-4a47-bb23-2db9b8258ee0" providerId="ADAL" clId="{5506F1E6-80D0-45EF-9185-AFFD7D9FEF02}" dt="2021-04-20T03:38:49.783" v="3431" actId="47"/>
        <pc:sldMkLst>
          <pc:docMk/>
          <pc:sldMk cId="3719696812" sldId="270"/>
        </pc:sldMkLst>
        <pc:spChg chg="add mod">
          <ac:chgData name="Nathan Anthony" userId="06b844e6-6ead-4a47-bb23-2db9b8258ee0" providerId="ADAL" clId="{5506F1E6-80D0-45EF-9185-AFFD7D9FEF02}" dt="2021-04-19T21:27:19.531" v="775"/>
          <ac:spMkLst>
            <pc:docMk/>
            <pc:sldMk cId="3719696812" sldId="270"/>
            <ac:spMk id="10" creationId="{F5014CBD-E2E9-4431-AD14-D87919A532AB}"/>
          </ac:spMkLst>
        </pc:spChg>
        <pc:spChg chg="mod">
          <ac:chgData name="Nathan Anthony" userId="06b844e6-6ead-4a47-bb23-2db9b8258ee0" providerId="ADAL" clId="{5506F1E6-80D0-45EF-9185-AFFD7D9FEF02}" dt="2021-04-19T21:55:52.423" v="903"/>
          <ac:spMkLst>
            <pc:docMk/>
            <pc:sldMk cId="3719696812" sldId="270"/>
            <ac:spMk id="12" creationId="{CA6F5E89-87A9-49FB-BEBF-2634940A1E44}"/>
          </ac:spMkLst>
        </pc:spChg>
        <pc:grpChg chg="del">
          <ac:chgData name="Nathan Anthony" userId="06b844e6-6ead-4a47-bb23-2db9b8258ee0" providerId="ADAL" clId="{5506F1E6-80D0-45EF-9185-AFFD7D9FEF02}" dt="2021-04-19T21:55:50.570" v="902" actId="478"/>
          <ac:grpSpMkLst>
            <pc:docMk/>
            <pc:sldMk cId="3719696812" sldId="270"/>
            <ac:grpSpMk id="5" creationId="{35B56C35-6E59-4096-8CBB-258350FCCB0D}"/>
          </ac:grpSpMkLst>
        </pc:grpChg>
        <pc:grpChg chg="add mod">
          <ac:chgData name="Nathan Anthony" userId="06b844e6-6ead-4a47-bb23-2db9b8258ee0" providerId="ADAL" clId="{5506F1E6-80D0-45EF-9185-AFFD7D9FEF02}" dt="2021-04-19T21:55:55.910" v="904" actId="1076"/>
          <ac:grpSpMkLst>
            <pc:docMk/>
            <pc:sldMk cId="3719696812" sldId="270"/>
            <ac:grpSpMk id="11" creationId="{9E3C0A7D-A64C-4BDE-BD52-D9B6BC1CBE5F}"/>
          </ac:grpSpMkLst>
        </pc:grpChg>
        <pc:picChg chg="mod">
          <ac:chgData name="Nathan Anthony" userId="06b844e6-6ead-4a47-bb23-2db9b8258ee0" providerId="ADAL" clId="{5506F1E6-80D0-45EF-9185-AFFD7D9FEF02}" dt="2021-04-19T21:55:52.423" v="903"/>
          <ac:picMkLst>
            <pc:docMk/>
            <pc:sldMk cId="3719696812" sldId="270"/>
            <ac:picMk id="13" creationId="{69597621-87C6-4A8F-8118-78EE28C4A803}"/>
          </ac:picMkLst>
        </pc:picChg>
      </pc:sldChg>
      <pc:sldChg chg="addSp delSp modSp del mod">
        <pc:chgData name="Nathan Anthony" userId="06b844e6-6ead-4a47-bb23-2db9b8258ee0" providerId="ADAL" clId="{5506F1E6-80D0-45EF-9185-AFFD7D9FEF02}" dt="2021-04-20T03:38:47.064" v="3430" actId="47"/>
        <pc:sldMkLst>
          <pc:docMk/>
          <pc:sldMk cId="1313139196" sldId="271"/>
        </pc:sldMkLst>
        <pc:spChg chg="add mod">
          <ac:chgData name="Nathan Anthony" userId="06b844e6-6ead-4a47-bb23-2db9b8258ee0" providerId="ADAL" clId="{5506F1E6-80D0-45EF-9185-AFFD7D9FEF02}" dt="2021-04-19T21:27:22.088" v="776"/>
          <ac:spMkLst>
            <pc:docMk/>
            <pc:sldMk cId="1313139196" sldId="271"/>
            <ac:spMk id="10" creationId="{39674EAF-0AD4-4C41-870F-16CFD528EE51}"/>
          </ac:spMkLst>
        </pc:spChg>
        <pc:spChg chg="mod">
          <ac:chgData name="Nathan Anthony" userId="06b844e6-6ead-4a47-bb23-2db9b8258ee0" providerId="ADAL" clId="{5506F1E6-80D0-45EF-9185-AFFD7D9FEF02}" dt="2021-04-19T21:56:00.862" v="906"/>
          <ac:spMkLst>
            <pc:docMk/>
            <pc:sldMk cId="1313139196" sldId="271"/>
            <ac:spMk id="12" creationId="{C7F72489-A640-4F16-B153-04A4E23E39AC}"/>
          </ac:spMkLst>
        </pc:spChg>
        <pc:grpChg chg="del">
          <ac:chgData name="Nathan Anthony" userId="06b844e6-6ead-4a47-bb23-2db9b8258ee0" providerId="ADAL" clId="{5506F1E6-80D0-45EF-9185-AFFD7D9FEF02}" dt="2021-04-19T21:55:59.241" v="905" actId="478"/>
          <ac:grpSpMkLst>
            <pc:docMk/>
            <pc:sldMk cId="1313139196" sldId="271"/>
            <ac:grpSpMk id="6" creationId="{91981C26-90BB-489C-843F-051F0DBB9581}"/>
          </ac:grpSpMkLst>
        </pc:grpChg>
        <pc:grpChg chg="add mod">
          <ac:chgData name="Nathan Anthony" userId="06b844e6-6ead-4a47-bb23-2db9b8258ee0" providerId="ADAL" clId="{5506F1E6-80D0-45EF-9185-AFFD7D9FEF02}" dt="2021-04-19T21:56:04.660" v="907" actId="1076"/>
          <ac:grpSpMkLst>
            <pc:docMk/>
            <pc:sldMk cId="1313139196" sldId="271"/>
            <ac:grpSpMk id="11" creationId="{3211AB3A-523D-46EC-8579-0874DDED2A99}"/>
          </ac:grpSpMkLst>
        </pc:grpChg>
        <pc:picChg chg="mod">
          <ac:chgData name="Nathan Anthony" userId="06b844e6-6ead-4a47-bb23-2db9b8258ee0" providerId="ADAL" clId="{5506F1E6-80D0-45EF-9185-AFFD7D9FEF02}" dt="2021-04-19T21:56:00.862" v="906"/>
          <ac:picMkLst>
            <pc:docMk/>
            <pc:sldMk cId="1313139196" sldId="271"/>
            <ac:picMk id="13" creationId="{587CBBD0-D9BE-4B72-9A94-89B7B241C98A}"/>
          </ac:picMkLst>
        </pc:picChg>
      </pc:sldChg>
      <pc:sldChg chg="addSp delSp modSp mod modTransition modAnim modNotesTx">
        <pc:chgData name="Nathan Anthony" userId="06b844e6-6ead-4a47-bb23-2db9b8258ee0" providerId="ADAL" clId="{5506F1E6-80D0-45EF-9185-AFFD7D9FEF02}" dt="2021-04-20T06:22:03.591" v="5602" actId="478"/>
        <pc:sldMkLst>
          <pc:docMk/>
          <pc:sldMk cId="2626035122" sldId="272"/>
        </pc:sldMkLst>
        <pc:spChg chg="del">
          <ac:chgData name="Nathan Anthony" userId="06b844e6-6ead-4a47-bb23-2db9b8258ee0" providerId="ADAL" clId="{5506F1E6-80D0-45EF-9185-AFFD7D9FEF02}" dt="2021-04-20T05:10:29.836" v="5289" actId="478"/>
          <ac:spMkLst>
            <pc:docMk/>
            <pc:sldMk cId="2626035122" sldId="272"/>
            <ac:spMk id="6" creationId="{BFB13E44-621E-42B1-8DCD-99AF7A700B41}"/>
          </ac:spMkLst>
        </pc:spChg>
        <pc:spChg chg="add del mod">
          <ac:chgData name="Nathan Anthony" userId="06b844e6-6ead-4a47-bb23-2db9b8258ee0" providerId="ADAL" clId="{5506F1E6-80D0-45EF-9185-AFFD7D9FEF02}" dt="2021-04-20T06:22:03.591" v="5602" actId="478"/>
          <ac:spMkLst>
            <pc:docMk/>
            <pc:sldMk cId="2626035122" sldId="272"/>
            <ac:spMk id="10" creationId="{E21010F6-80C5-4C26-8AF2-907919E26586}"/>
          </ac:spMkLst>
        </pc:spChg>
        <pc:spChg chg="mod">
          <ac:chgData name="Nathan Anthony" userId="06b844e6-6ead-4a47-bb23-2db9b8258ee0" providerId="ADAL" clId="{5506F1E6-80D0-45EF-9185-AFFD7D9FEF02}" dt="2021-04-19T21:55:12.362" v="891"/>
          <ac:spMkLst>
            <pc:docMk/>
            <pc:sldMk cId="2626035122" sldId="272"/>
            <ac:spMk id="12" creationId="{ED258B0A-2052-4F20-A95F-DDD3F41A574D}"/>
          </ac:spMkLst>
        </pc:spChg>
        <pc:spChg chg="add del mod">
          <ac:chgData name="Nathan Anthony" userId="06b844e6-6ead-4a47-bb23-2db9b8258ee0" providerId="ADAL" clId="{5506F1E6-80D0-45EF-9185-AFFD7D9FEF02}" dt="2021-04-20T05:10:26.973" v="5288" actId="478"/>
          <ac:spMkLst>
            <pc:docMk/>
            <pc:sldMk cId="2626035122" sldId="272"/>
            <ac:spMk id="14" creationId="{C7BD997D-DBFF-48D3-AB36-EA0E60735EE1}"/>
          </ac:spMkLst>
        </pc:spChg>
        <pc:spChg chg="add mod">
          <ac:chgData name="Nathan Anthony" userId="06b844e6-6ead-4a47-bb23-2db9b8258ee0" providerId="ADAL" clId="{5506F1E6-80D0-45EF-9185-AFFD7D9FEF02}" dt="2021-04-20T05:12:31.344" v="5318" actId="1076"/>
          <ac:spMkLst>
            <pc:docMk/>
            <pc:sldMk cId="2626035122" sldId="272"/>
            <ac:spMk id="16" creationId="{C4E79B70-766E-4A17-B744-F525073CF1D4}"/>
          </ac:spMkLst>
        </pc:spChg>
        <pc:grpChg chg="del">
          <ac:chgData name="Nathan Anthony" userId="06b844e6-6ead-4a47-bb23-2db9b8258ee0" providerId="ADAL" clId="{5506F1E6-80D0-45EF-9185-AFFD7D9FEF02}" dt="2021-04-19T21:55:10.806" v="890" actId="478"/>
          <ac:grpSpMkLst>
            <pc:docMk/>
            <pc:sldMk cId="2626035122" sldId="272"/>
            <ac:grpSpMk id="7" creationId="{C70C65AC-F7BF-4CFA-897C-E536003F04A2}"/>
          </ac:grpSpMkLst>
        </pc:grpChg>
        <pc:grpChg chg="add mod">
          <ac:chgData name="Nathan Anthony" userId="06b844e6-6ead-4a47-bb23-2db9b8258ee0" providerId="ADAL" clId="{5506F1E6-80D0-45EF-9185-AFFD7D9FEF02}" dt="2021-04-19T21:55:15.713" v="892" actId="1076"/>
          <ac:grpSpMkLst>
            <pc:docMk/>
            <pc:sldMk cId="2626035122" sldId="272"/>
            <ac:grpSpMk id="11" creationId="{874BA224-8736-43EE-A7F7-6E1842E2E107}"/>
          </ac:grpSpMkLst>
        </pc:grpChg>
        <pc:picChg chg="del">
          <ac:chgData name="Nathan Anthony" userId="06b844e6-6ead-4a47-bb23-2db9b8258ee0" providerId="ADAL" clId="{5506F1E6-80D0-45EF-9185-AFFD7D9FEF02}" dt="2021-04-20T05:10:24.908" v="5287" actId="478"/>
          <ac:picMkLst>
            <pc:docMk/>
            <pc:sldMk cId="2626035122" sldId="272"/>
            <ac:picMk id="5" creationId="{EF9ECDC5-9EAF-4821-A59C-8E41B4A42ECC}"/>
          </ac:picMkLst>
        </pc:picChg>
        <pc:picChg chg="mod">
          <ac:chgData name="Nathan Anthony" userId="06b844e6-6ead-4a47-bb23-2db9b8258ee0" providerId="ADAL" clId="{5506F1E6-80D0-45EF-9185-AFFD7D9FEF02}" dt="2021-04-19T21:55:12.362" v="891"/>
          <ac:picMkLst>
            <pc:docMk/>
            <pc:sldMk cId="2626035122" sldId="272"/>
            <ac:picMk id="13" creationId="{E32C0045-BA10-474D-946B-B2BFC28D9ADB}"/>
          </ac:picMkLst>
        </pc:picChg>
        <pc:picChg chg="add mod">
          <ac:chgData name="Nathan Anthony" userId="06b844e6-6ead-4a47-bb23-2db9b8258ee0" providerId="ADAL" clId="{5506F1E6-80D0-45EF-9185-AFFD7D9FEF02}" dt="2021-04-20T05:12:21.444" v="5316" actId="1076"/>
          <ac:picMkLst>
            <pc:docMk/>
            <pc:sldMk cId="2626035122" sldId="272"/>
            <ac:picMk id="15" creationId="{8708713B-5603-44A7-BA3D-A538A1CC02C4}"/>
          </ac:picMkLst>
        </pc:picChg>
        <pc:picChg chg="add mod">
          <ac:chgData name="Nathan Anthony" userId="06b844e6-6ead-4a47-bb23-2db9b8258ee0" providerId="ADAL" clId="{5506F1E6-80D0-45EF-9185-AFFD7D9FEF02}" dt="2021-04-20T05:12:18.373" v="5315" actId="1076"/>
          <ac:picMkLst>
            <pc:docMk/>
            <pc:sldMk cId="2626035122" sldId="272"/>
            <ac:picMk id="18" creationId="{3D71B3E6-9ECB-479C-891C-ED8272C0C6CF}"/>
          </ac:picMkLst>
        </pc:picChg>
        <pc:picChg chg="add mod modCrop">
          <ac:chgData name="Nathan Anthony" userId="06b844e6-6ead-4a47-bb23-2db9b8258ee0" providerId="ADAL" clId="{5506F1E6-80D0-45EF-9185-AFFD7D9FEF02}" dt="2021-04-20T05:12:25.169" v="5317" actId="1076"/>
          <ac:picMkLst>
            <pc:docMk/>
            <pc:sldMk cId="2626035122" sldId="272"/>
            <ac:picMk id="20" creationId="{83991726-8952-44B4-A32B-B275A7A07BA2}"/>
          </ac:picMkLst>
        </pc:picChg>
        <pc:picChg chg="mod">
          <ac:chgData name="Nathan Anthony" userId="06b844e6-6ead-4a47-bb23-2db9b8258ee0" providerId="ADAL" clId="{5506F1E6-80D0-45EF-9185-AFFD7D9FEF02}" dt="2021-04-20T05:38:07.700" v="5579" actId="1076"/>
          <ac:picMkLst>
            <pc:docMk/>
            <pc:sldMk cId="2626035122" sldId="272"/>
            <ac:picMk id="21" creationId="{D2D8F61C-C0D2-45A1-A7A8-8B5E9C798433}"/>
          </ac:picMkLst>
        </pc:picChg>
      </pc:sldChg>
      <pc:sldChg chg="addSp delSp modSp">
        <pc:chgData name="Nathan Anthony" userId="06b844e6-6ead-4a47-bb23-2db9b8258ee0" providerId="ADAL" clId="{5506F1E6-80D0-45EF-9185-AFFD7D9FEF02}" dt="2021-04-19T21:50:31.449" v="834" actId="1076"/>
        <pc:sldMkLst>
          <pc:docMk/>
          <pc:sldMk cId="610164332" sldId="273"/>
        </pc:sldMkLst>
        <pc:spChg chg="add mod">
          <ac:chgData name="Nathan Anthony" userId="06b844e6-6ead-4a47-bb23-2db9b8258ee0" providerId="ADAL" clId="{5506F1E6-80D0-45EF-9185-AFFD7D9FEF02}" dt="2021-04-19T21:09:37.029" v="130"/>
          <ac:spMkLst>
            <pc:docMk/>
            <pc:sldMk cId="610164332" sldId="273"/>
            <ac:spMk id="11" creationId="{EA0A7274-E380-4F78-A822-42314CA9289B}"/>
          </ac:spMkLst>
        </pc:spChg>
        <pc:spChg chg="mod">
          <ac:chgData name="Nathan Anthony" userId="06b844e6-6ead-4a47-bb23-2db9b8258ee0" providerId="ADAL" clId="{5506F1E6-80D0-45EF-9185-AFFD7D9FEF02}" dt="2021-04-19T21:50:31.449" v="834" actId="1076"/>
          <ac:spMkLst>
            <pc:docMk/>
            <pc:sldMk cId="610164332" sldId="273"/>
            <ac:spMk id="17" creationId="{6D31A8D9-D576-492F-8453-6815411C1018}"/>
          </ac:spMkLst>
        </pc:spChg>
        <pc:grpChg chg="del">
          <ac:chgData name="Nathan Anthony" userId="06b844e6-6ead-4a47-bb23-2db9b8258ee0" providerId="ADAL" clId="{5506F1E6-80D0-45EF-9185-AFFD7D9FEF02}" dt="2021-04-19T21:50:12.507" v="832" actId="478"/>
          <ac:grpSpMkLst>
            <pc:docMk/>
            <pc:sldMk cId="610164332" sldId="273"/>
            <ac:grpSpMk id="12" creationId="{2A15671C-056E-4FAE-961B-FB98F2CC4BD6}"/>
          </ac:grpSpMkLst>
        </pc:grpChg>
        <pc:grpChg chg="add mod">
          <ac:chgData name="Nathan Anthony" userId="06b844e6-6ead-4a47-bb23-2db9b8258ee0" providerId="ADAL" clId="{5506F1E6-80D0-45EF-9185-AFFD7D9FEF02}" dt="2021-04-19T21:50:31.449" v="834" actId="1076"/>
          <ac:grpSpMkLst>
            <pc:docMk/>
            <pc:sldMk cId="610164332" sldId="273"/>
            <ac:grpSpMk id="15" creationId="{3A37DC50-67D8-4FE5-904D-0F1DA2EFB081}"/>
          </ac:grpSpMkLst>
        </pc:grpChg>
        <pc:picChg chg="mod">
          <ac:chgData name="Nathan Anthony" userId="06b844e6-6ead-4a47-bb23-2db9b8258ee0" providerId="ADAL" clId="{5506F1E6-80D0-45EF-9185-AFFD7D9FEF02}" dt="2021-04-19T21:50:31.449" v="834" actId="1076"/>
          <ac:picMkLst>
            <pc:docMk/>
            <pc:sldMk cId="610164332" sldId="273"/>
            <ac:picMk id="16" creationId="{7EF702FD-96BC-4E15-A59F-24A83B187041}"/>
          </ac:picMkLst>
        </pc:picChg>
      </pc:sldChg>
      <pc:sldChg chg="addSp delSp modSp modNotesTx">
        <pc:chgData name="Nathan Anthony" userId="06b844e6-6ead-4a47-bb23-2db9b8258ee0" providerId="ADAL" clId="{5506F1E6-80D0-45EF-9185-AFFD7D9FEF02}" dt="2021-04-20T02:34:18.081" v="3330" actId="20577"/>
        <pc:sldMkLst>
          <pc:docMk/>
          <pc:sldMk cId="1946612478" sldId="274"/>
        </pc:sldMkLst>
        <pc:spChg chg="add mod">
          <ac:chgData name="Nathan Anthony" userId="06b844e6-6ead-4a47-bb23-2db9b8258ee0" providerId="ADAL" clId="{5506F1E6-80D0-45EF-9185-AFFD7D9FEF02}" dt="2021-04-19T21:10:27.028" v="131"/>
          <ac:spMkLst>
            <pc:docMk/>
            <pc:sldMk cId="1946612478" sldId="274"/>
            <ac:spMk id="9" creationId="{59FE1FC8-0ED8-4F2A-8C73-D4C41E7FDE20}"/>
          </ac:spMkLst>
        </pc:spChg>
        <pc:spChg chg="mod">
          <ac:chgData name="Nathan Anthony" userId="06b844e6-6ead-4a47-bb23-2db9b8258ee0" providerId="ADAL" clId="{5506F1E6-80D0-45EF-9185-AFFD7D9FEF02}" dt="2021-04-19T21:50:51.611" v="837" actId="1076"/>
          <ac:spMkLst>
            <pc:docMk/>
            <pc:sldMk cId="1946612478" sldId="274"/>
            <ac:spMk id="12" creationId="{D8A9D26A-963A-415E-9232-89216E951B63}"/>
          </ac:spMkLst>
        </pc:spChg>
        <pc:grpChg chg="del">
          <ac:chgData name="Nathan Anthony" userId="06b844e6-6ead-4a47-bb23-2db9b8258ee0" providerId="ADAL" clId="{5506F1E6-80D0-45EF-9185-AFFD7D9FEF02}" dt="2021-04-19T21:50:41.208" v="835" actId="478"/>
          <ac:grpSpMkLst>
            <pc:docMk/>
            <pc:sldMk cId="1946612478" sldId="274"/>
            <ac:grpSpMk id="6" creationId="{D6A41BF1-0621-4B04-B7E3-B0E07E7DC314}"/>
          </ac:grpSpMkLst>
        </pc:grpChg>
        <pc:grpChg chg="add mod">
          <ac:chgData name="Nathan Anthony" userId="06b844e6-6ead-4a47-bb23-2db9b8258ee0" providerId="ADAL" clId="{5506F1E6-80D0-45EF-9185-AFFD7D9FEF02}" dt="2021-04-19T21:50:51.611" v="837" actId="1076"/>
          <ac:grpSpMkLst>
            <pc:docMk/>
            <pc:sldMk cId="1946612478" sldId="274"/>
            <ac:grpSpMk id="10" creationId="{24A8C8F4-2B39-4159-9F33-D7C310DB7CC5}"/>
          </ac:grpSpMkLst>
        </pc:grpChg>
        <pc:picChg chg="mod">
          <ac:chgData name="Nathan Anthony" userId="06b844e6-6ead-4a47-bb23-2db9b8258ee0" providerId="ADAL" clId="{5506F1E6-80D0-45EF-9185-AFFD7D9FEF02}" dt="2021-04-19T21:50:51.611" v="837" actId="1076"/>
          <ac:picMkLst>
            <pc:docMk/>
            <pc:sldMk cId="1946612478" sldId="274"/>
            <ac:picMk id="11" creationId="{1933EB8F-16CF-47A6-8AAE-5ED5671D054B}"/>
          </ac:picMkLst>
        </pc:picChg>
      </pc:sldChg>
      <pc:sldChg chg="addSp delSp modSp mod modTransition modAnim modNotesTx">
        <pc:chgData name="Nathan Anthony" userId="06b844e6-6ead-4a47-bb23-2db9b8258ee0" providerId="ADAL" clId="{5506F1E6-80D0-45EF-9185-AFFD7D9FEF02}" dt="2021-04-20T01:11:37.969" v="3225"/>
        <pc:sldMkLst>
          <pc:docMk/>
          <pc:sldMk cId="4030969392" sldId="275"/>
        </pc:sldMkLst>
        <pc:spChg chg="del">
          <ac:chgData name="Nathan Anthony" userId="06b844e6-6ead-4a47-bb23-2db9b8258ee0" providerId="ADAL" clId="{5506F1E6-80D0-45EF-9185-AFFD7D9FEF02}" dt="2021-04-19T21:52:26.942" v="848" actId="478"/>
          <ac:spMkLst>
            <pc:docMk/>
            <pc:sldMk cId="4030969392" sldId="275"/>
            <ac:spMk id="5" creationId="{2948C0A8-85D7-47DB-B9C2-8DFF42E299CB}"/>
          </ac:spMkLst>
        </pc:spChg>
        <pc:spChg chg="add mod">
          <ac:chgData name="Nathan Anthony" userId="06b844e6-6ead-4a47-bb23-2db9b8258ee0" providerId="ADAL" clId="{5506F1E6-80D0-45EF-9185-AFFD7D9FEF02}" dt="2021-04-19T21:14:50.736" v="636"/>
          <ac:spMkLst>
            <pc:docMk/>
            <pc:sldMk cId="4030969392" sldId="275"/>
            <ac:spMk id="8" creationId="{EB7A482F-720D-46B1-A334-C0141DC541F9}"/>
          </ac:spMkLst>
        </pc:spChg>
        <pc:spChg chg="add mod">
          <ac:chgData name="Nathan Anthony" userId="06b844e6-6ead-4a47-bb23-2db9b8258ee0" providerId="ADAL" clId="{5506F1E6-80D0-45EF-9185-AFFD7D9FEF02}" dt="2021-04-19T21:14:51.234" v="637"/>
          <ac:spMkLst>
            <pc:docMk/>
            <pc:sldMk cId="4030969392" sldId="275"/>
            <ac:spMk id="9" creationId="{BFAB9255-F4E3-41D3-B5F5-47ECF1DC6648}"/>
          </ac:spMkLst>
        </pc:spChg>
        <pc:spChg chg="mod">
          <ac:chgData name="Nathan Anthony" userId="06b844e6-6ead-4a47-bb23-2db9b8258ee0" providerId="ADAL" clId="{5506F1E6-80D0-45EF-9185-AFFD7D9FEF02}" dt="2021-04-19T21:52:28.991" v="849"/>
          <ac:spMkLst>
            <pc:docMk/>
            <pc:sldMk cId="4030969392" sldId="275"/>
            <ac:spMk id="12" creationId="{8873DC63-A216-44BC-BAF9-87295ACE1326}"/>
          </ac:spMkLst>
        </pc:spChg>
        <pc:grpChg chg="add mod">
          <ac:chgData name="Nathan Anthony" userId="06b844e6-6ead-4a47-bb23-2db9b8258ee0" providerId="ADAL" clId="{5506F1E6-80D0-45EF-9185-AFFD7D9FEF02}" dt="2021-04-19T21:52:33.061" v="850" actId="1076"/>
          <ac:grpSpMkLst>
            <pc:docMk/>
            <pc:sldMk cId="4030969392" sldId="275"/>
            <ac:grpSpMk id="10" creationId="{BB2755E4-3C53-469F-BA33-67D462F36C98}"/>
          </ac:grpSpMkLst>
        </pc:grpChg>
        <pc:picChg chg="del">
          <ac:chgData name="Nathan Anthony" userId="06b844e6-6ead-4a47-bb23-2db9b8258ee0" providerId="ADAL" clId="{5506F1E6-80D0-45EF-9185-AFFD7D9FEF02}" dt="2021-04-19T21:52:26.942" v="848" actId="478"/>
          <ac:picMkLst>
            <pc:docMk/>
            <pc:sldMk cId="4030969392" sldId="275"/>
            <ac:picMk id="6" creationId="{3416425A-5216-40AD-9D65-6BCF18B5D7ED}"/>
          </ac:picMkLst>
        </pc:picChg>
        <pc:picChg chg="mod">
          <ac:chgData name="Nathan Anthony" userId="06b844e6-6ead-4a47-bb23-2db9b8258ee0" providerId="ADAL" clId="{5506F1E6-80D0-45EF-9185-AFFD7D9FEF02}" dt="2021-04-19T21:52:28.991" v="849"/>
          <ac:picMkLst>
            <pc:docMk/>
            <pc:sldMk cId="4030969392" sldId="275"/>
            <ac:picMk id="11" creationId="{52E741C8-A06D-49B9-A4C7-F081D9CF0016}"/>
          </ac:picMkLst>
        </pc:picChg>
      </pc:sldChg>
      <pc:sldChg chg="addSp delSp modSp mod modTransition modAnim">
        <pc:chgData name="Nathan Anthony" userId="06b844e6-6ead-4a47-bb23-2db9b8258ee0" providerId="ADAL" clId="{5506F1E6-80D0-45EF-9185-AFFD7D9FEF02}" dt="2021-04-20T06:19:00.996" v="5594"/>
        <pc:sldMkLst>
          <pc:docMk/>
          <pc:sldMk cId="1746106111" sldId="276"/>
        </pc:sldMkLst>
        <pc:spChg chg="del">
          <ac:chgData name="Nathan Anthony" userId="06b844e6-6ead-4a47-bb23-2db9b8258ee0" providerId="ADAL" clId="{5506F1E6-80D0-45EF-9185-AFFD7D9FEF02}" dt="2021-04-19T21:52:40.913" v="851" actId="478"/>
          <ac:spMkLst>
            <pc:docMk/>
            <pc:sldMk cId="1746106111" sldId="276"/>
            <ac:spMk id="4" creationId="{87C1638F-C9E3-4503-810D-FDFA1AA24286}"/>
          </ac:spMkLst>
        </pc:spChg>
        <pc:spChg chg="add mod">
          <ac:chgData name="Nathan Anthony" userId="06b844e6-6ead-4a47-bb23-2db9b8258ee0" providerId="ADAL" clId="{5506F1E6-80D0-45EF-9185-AFFD7D9FEF02}" dt="2021-04-19T21:16:40.102" v="689"/>
          <ac:spMkLst>
            <pc:docMk/>
            <pc:sldMk cId="1746106111" sldId="276"/>
            <ac:spMk id="9" creationId="{F66FF9C3-2C1D-4DBD-A862-4FC8BF4E11A9}"/>
          </ac:spMkLst>
        </pc:spChg>
        <pc:spChg chg="mod">
          <ac:chgData name="Nathan Anthony" userId="06b844e6-6ead-4a47-bb23-2db9b8258ee0" providerId="ADAL" clId="{5506F1E6-80D0-45EF-9185-AFFD7D9FEF02}" dt="2021-04-19T21:52:43.657" v="852"/>
          <ac:spMkLst>
            <pc:docMk/>
            <pc:sldMk cId="1746106111" sldId="276"/>
            <ac:spMk id="12" creationId="{44718097-1A54-41B4-93BE-718B27F13405}"/>
          </ac:spMkLst>
        </pc:spChg>
        <pc:grpChg chg="add mod">
          <ac:chgData name="Nathan Anthony" userId="06b844e6-6ead-4a47-bb23-2db9b8258ee0" providerId="ADAL" clId="{5506F1E6-80D0-45EF-9185-AFFD7D9FEF02}" dt="2021-04-19T21:52:48.574" v="853" actId="1076"/>
          <ac:grpSpMkLst>
            <pc:docMk/>
            <pc:sldMk cId="1746106111" sldId="276"/>
            <ac:grpSpMk id="10" creationId="{840F9093-E185-48CA-8AB4-546AC5A3F0EA}"/>
          </ac:grpSpMkLst>
        </pc:grpChg>
        <pc:picChg chg="del">
          <ac:chgData name="Nathan Anthony" userId="06b844e6-6ead-4a47-bb23-2db9b8258ee0" providerId="ADAL" clId="{5506F1E6-80D0-45EF-9185-AFFD7D9FEF02}" dt="2021-04-19T21:52:40.913" v="851" actId="478"/>
          <ac:picMkLst>
            <pc:docMk/>
            <pc:sldMk cId="1746106111" sldId="276"/>
            <ac:picMk id="5" creationId="{5DEBC28C-3591-420A-9B6B-FC12E14A433F}"/>
          </ac:picMkLst>
        </pc:picChg>
        <pc:picChg chg="mod">
          <ac:chgData name="Nathan Anthony" userId="06b844e6-6ead-4a47-bb23-2db9b8258ee0" providerId="ADAL" clId="{5506F1E6-80D0-45EF-9185-AFFD7D9FEF02}" dt="2021-04-19T21:52:43.657" v="852"/>
          <ac:picMkLst>
            <pc:docMk/>
            <pc:sldMk cId="1746106111" sldId="276"/>
            <ac:picMk id="11" creationId="{4C59730C-EB66-43AE-89D8-8895ECD5BE8B}"/>
          </ac:picMkLst>
        </pc:picChg>
      </pc:sldChg>
      <pc:sldChg chg="addSp delSp modSp mod">
        <pc:chgData name="Nathan Anthony" userId="06b844e6-6ead-4a47-bb23-2db9b8258ee0" providerId="ADAL" clId="{5506F1E6-80D0-45EF-9185-AFFD7D9FEF02}" dt="2021-04-19T21:53:00.300" v="856" actId="1076"/>
        <pc:sldMkLst>
          <pc:docMk/>
          <pc:sldMk cId="1431332247" sldId="277"/>
        </pc:sldMkLst>
        <pc:spChg chg="del">
          <ac:chgData name="Nathan Anthony" userId="06b844e6-6ead-4a47-bb23-2db9b8258ee0" providerId="ADAL" clId="{5506F1E6-80D0-45EF-9185-AFFD7D9FEF02}" dt="2021-04-19T21:52:53.468" v="854" actId="478"/>
          <ac:spMkLst>
            <pc:docMk/>
            <pc:sldMk cId="1431332247" sldId="277"/>
            <ac:spMk id="5" creationId="{961DA655-509E-4B20-8774-188E06F234E1}"/>
          </ac:spMkLst>
        </pc:spChg>
        <pc:spChg chg="add mod">
          <ac:chgData name="Nathan Anthony" userId="06b844e6-6ead-4a47-bb23-2db9b8258ee0" providerId="ADAL" clId="{5506F1E6-80D0-45EF-9185-AFFD7D9FEF02}" dt="2021-04-19T21:17:21.489" v="699" actId="14100"/>
          <ac:spMkLst>
            <pc:docMk/>
            <pc:sldMk cId="1431332247" sldId="277"/>
            <ac:spMk id="8" creationId="{E21010F6-80C5-4C26-8AF2-907919E26586}"/>
          </ac:spMkLst>
        </pc:spChg>
        <pc:spChg chg="mod">
          <ac:chgData name="Nathan Anthony" userId="06b844e6-6ead-4a47-bb23-2db9b8258ee0" providerId="ADAL" clId="{5506F1E6-80D0-45EF-9185-AFFD7D9FEF02}" dt="2021-04-19T21:52:55.798" v="855"/>
          <ac:spMkLst>
            <pc:docMk/>
            <pc:sldMk cId="1431332247" sldId="277"/>
            <ac:spMk id="11" creationId="{EBA42C34-5B32-40C4-AE4E-123A096180BC}"/>
          </ac:spMkLst>
        </pc:spChg>
        <pc:grpChg chg="add mod">
          <ac:chgData name="Nathan Anthony" userId="06b844e6-6ead-4a47-bb23-2db9b8258ee0" providerId="ADAL" clId="{5506F1E6-80D0-45EF-9185-AFFD7D9FEF02}" dt="2021-04-19T21:53:00.300" v="856" actId="1076"/>
          <ac:grpSpMkLst>
            <pc:docMk/>
            <pc:sldMk cId="1431332247" sldId="277"/>
            <ac:grpSpMk id="9" creationId="{1B719731-EB72-43E0-A9E2-C02A9E632CD3}"/>
          </ac:grpSpMkLst>
        </pc:grpChg>
        <pc:picChg chg="del">
          <ac:chgData name="Nathan Anthony" userId="06b844e6-6ead-4a47-bb23-2db9b8258ee0" providerId="ADAL" clId="{5506F1E6-80D0-45EF-9185-AFFD7D9FEF02}" dt="2021-04-19T21:52:53.468" v="854" actId="478"/>
          <ac:picMkLst>
            <pc:docMk/>
            <pc:sldMk cId="1431332247" sldId="277"/>
            <ac:picMk id="7" creationId="{C73C3BB8-5C78-46E5-9ACE-AE5C58EBE49E}"/>
          </ac:picMkLst>
        </pc:picChg>
        <pc:picChg chg="mod">
          <ac:chgData name="Nathan Anthony" userId="06b844e6-6ead-4a47-bb23-2db9b8258ee0" providerId="ADAL" clId="{5506F1E6-80D0-45EF-9185-AFFD7D9FEF02}" dt="2021-04-19T21:52:55.798" v="855"/>
          <ac:picMkLst>
            <pc:docMk/>
            <pc:sldMk cId="1431332247" sldId="277"/>
            <ac:picMk id="10" creationId="{703F883F-CE8A-43AE-A03F-FCE6126383F3}"/>
          </ac:picMkLst>
        </pc:picChg>
      </pc:sldChg>
      <pc:sldChg chg="addSp delSp modSp mod modTransition modAnim">
        <pc:chgData name="Nathan Anthony" userId="06b844e6-6ead-4a47-bb23-2db9b8258ee0" providerId="ADAL" clId="{5506F1E6-80D0-45EF-9185-AFFD7D9FEF02}" dt="2021-04-20T06:20:24.679" v="5597"/>
        <pc:sldMkLst>
          <pc:docMk/>
          <pc:sldMk cId="892231520" sldId="278"/>
        </pc:sldMkLst>
        <pc:spChg chg="del">
          <ac:chgData name="Nathan Anthony" userId="06b844e6-6ead-4a47-bb23-2db9b8258ee0" providerId="ADAL" clId="{5506F1E6-80D0-45EF-9185-AFFD7D9FEF02}" dt="2021-04-19T21:53:08.946" v="857" actId="478"/>
          <ac:spMkLst>
            <pc:docMk/>
            <pc:sldMk cId="892231520" sldId="278"/>
            <ac:spMk id="6" creationId="{79B9687F-6B2A-4676-8837-F56AFF406D4F}"/>
          </ac:spMkLst>
        </pc:spChg>
        <pc:spChg chg="add mod">
          <ac:chgData name="Nathan Anthony" userId="06b844e6-6ead-4a47-bb23-2db9b8258ee0" providerId="ADAL" clId="{5506F1E6-80D0-45EF-9185-AFFD7D9FEF02}" dt="2021-04-19T21:20:11.586" v="700"/>
          <ac:spMkLst>
            <pc:docMk/>
            <pc:sldMk cId="892231520" sldId="278"/>
            <ac:spMk id="9" creationId="{8B0F25AE-C2A9-4DB4-9070-0136B5CAEE90}"/>
          </ac:spMkLst>
        </pc:spChg>
        <pc:spChg chg="add mod">
          <ac:chgData name="Nathan Anthony" userId="06b844e6-6ead-4a47-bb23-2db9b8258ee0" providerId="ADAL" clId="{5506F1E6-80D0-45EF-9185-AFFD7D9FEF02}" dt="2021-04-19T21:20:11.934" v="701"/>
          <ac:spMkLst>
            <pc:docMk/>
            <pc:sldMk cId="892231520" sldId="278"/>
            <ac:spMk id="10" creationId="{32F7EC09-88A4-4A45-8791-AAB92F2B77AE}"/>
          </ac:spMkLst>
        </pc:spChg>
        <pc:spChg chg="mod">
          <ac:chgData name="Nathan Anthony" userId="06b844e6-6ead-4a47-bb23-2db9b8258ee0" providerId="ADAL" clId="{5506F1E6-80D0-45EF-9185-AFFD7D9FEF02}" dt="2021-04-19T21:53:16.083" v="858"/>
          <ac:spMkLst>
            <pc:docMk/>
            <pc:sldMk cId="892231520" sldId="278"/>
            <ac:spMk id="13" creationId="{C2CE05DE-45DA-4E2D-BBE9-4E8DB2CF0C7E}"/>
          </ac:spMkLst>
        </pc:spChg>
        <pc:grpChg chg="add mod">
          <ac:chgData name="Nathan Anthony" userId="06b844e6-6ead-4a47-bb23-2db9b8258ee0" providerId="ADAL" clId="{5506F1E6-80D0-45EF-9185-AFFD7D9FEF02}" dt="2021-04-19T21:53:19.271" v="859" actId="1076"/>
          <ac:grpSpMkLst>
            <pc:docMk/>
            <pc:sldMk cId="892231520" sldId="278"/>
            <ac:grpSpMk id="11" creationId="{2AFA5B3D-12A6-4ABB-8ECF-4F7C27AD512C}"/>
          </ac:grpSpMkLst>
        </pc:grpChg>
        <pc:picChg chg="del">
          <ac:chgData name="Nathan Anthony" userId="06b844e6-6ead-4a47-bb23-2db9b8258ee0" providerId="ADAL" clId="{5506F1E6-80D0-45EF-9185-AFFD7D9FEF02}" dt="2021-04-19T21:53:08.946" v="857" actId="478"/>
          <ac:picMkLst>
            <pc:docMk/>
            <pc:sldMk cId="892231520" sldId="278"/>
            <ac:picMk id="8" creationId="{117290E4-58D5-433B-9898-4B75157DA407}"/>
          </ac:picMkLst>
        </pc:picChg>
        <pc:picChg chg="mod">
          <ac:chgData name="Nathan Anthony" userId="06b844e6-6ead-4a47-bb23-2db9b8258ee0" providerId="ADAL" clId="{5506F1E6-80D0-45EF-9185-AFFD7D9FEF02}" dt="2021-04-19T21:53:16.083" v="858"/>
          <ac:picMkLst>
            <pc:docMk/>
            <pc:sldMk cId="892231520" sldId="278"/>
            <ac:picMk id="12" creationId="{9B610044-975A-499D-B79A-CAB39EA1F705}"/>
          </ac:picMkLst>
        </pc:picChg>
      </pc:sldChg>
      <pc:sldChg chg="addSp delSp modSp mod modTransition modAnim modNotesTx">
        <pc:chgData name="Nathan Anthony" userId="06b844e6-6ead-4a47-bb23-2db9b8258ee0" providerId="ADAL" clId="{5506F1E6-80D0-45EF-9185-AFFD7D9FEF02}" dt="2021-04-20T06:21:17.310" v="5600"/>
        <pc:sldMkLst>
          <pc:docMk/>
          <pc:sldMk cId="718601955" sldId="279"/>
        </pc:sldMkLst>
        <pc:spChg chg="add mod">
          <ac:chgData name="Nathan Anthony" userId="06b844e6-6ead-4a47-bb23-2db9b8258ee0" providerId="ADAL" clId="{5506F1E6-80D0-45EF-9185-AFFD7D9FEF02}" dt="2021-04-19T21:21:20.738" v="702"/>
          <ac:spMkLst>
            <pc:docMk/>
            <pc:sldMk cId="718601955" sldId="279"/>
            <ac:spMk id="8" creationId="{D27EB009-0D81-43CA-9EFA-A92588ADAEA9}"/>
          </ac:spMkLst>
        </pc:spChg>
        <pc:spChg chg="add mod">
          <ac:chgData name="Nathan Anthony" userId="06b844e6-6ead-4a47-bb23-2db9b8258ee0" providerId="ADAL" clId="{5506F1E6-80D0-45EF-9185-AFFD7D9FEF02}" dt="2021-04-19T21:21:21.153" v="703"/>
          <ac:spMkLst>
            <pc:docMk/>
            <pc:sldMk cId="718601955" sldId="279"/>
            <ac:spMk id="9" creationId="{6A79EAE9-9AA3-4F6B-B005-0EE6B0889F7E}"/>
          </ac:spMkLst>
        </pc:spChg>
        <pc:spChg chg="mod">
          <ac:chgData name="Nathan Anthony" userId="06b844e6-6ead-4a47-bb23-2db9b8258ee0" providerId="ADAL" clId="{5506F1E6-80D0-45EF-9185-AFFD7D9FEF02}" dt="2021-04-19T21:53:26.733" v="861"/>
          <ac:spMkLst>
            <pc:docMk/>
            <pc:sldMk cId="718601955" sldId="279"/>
            <ac:spMk id="12" creationId="{0F77EAB5-6DB4-47CC-8006-F730EBD52182}"/>
          </ac:spMkLst>
        </pc:spChg>
        <pc:grpChg chg="del">
          <ac:chgData name="Nathan Anthony" userId="06b844e6-6ead-4a47-bb23-2db9b8258ee0" providerId="ADAL" clId="{5506F1E6-80D0-45EF-9185-AFFD7D9FEF02}" dt="2021-04-19T21:53:25.168" v="860" actId="478"/>
          <ac:grpSpMkLst>
            <pc:docMk/>
            <pc:sldMk cId="718601955" sldId="279"/>
            <ac:grpSpMk id="6" creationId="{45CE5F75-6736-4BB1-9D46-0F3830263272}"/>
          </ac:grpSpMkLst>
        </pc:grpChg>
        <pc:grpChg chg="add mod">
          <ac:chgData name="Nathan Anthony" userId="06b844e6-6ead-4a47-bb23-2db9b8258ee0" providerId="ADAL" clId="{5506F1E6-80D0-45EF-9185-AFFD7D9FEF02}" dt="2021-04-19T21:53:31.323" v="862" actId="1076"/>
          <ac:grpSpMkLst>
            <pc:docMk/>
            <pc:sldMk cId="718601955" sldId="279"/>
            <ac:grpSpMk id="10" creationId="{144456E7-C0EF-448D-A5E6-D75E8357767E}"/>
          </ac:grpSpMkLst>
        </pc:grpChg>
        <pc:picChg chg="mod">
          <ac:chgData name="Nathan Anthony" userId="06b844e6-6ead-4a47-bb23-2db9b8258ee0" providerId="ADAL" clId="{5506F1E6-80D0-45EF-9185-AFFD7D9FEF02}" dt="2021-04-19T21:53:26.733" v="861"/>
          <ac:picMkLst>
            <pc:docMk/>
            <pc:sldMk cId="718601955" sldId="279"/>
            <ac:picMk id="11" creationId="{BA614FF1-AB7E-4731-B213-2CFF8F39C746}"/>
          </ac:picMkLst>
        </pc:picChg>
      </pc:sldChg>
      <pc:sldChg chg="addSp delSp modSp mod modTransition delAnim modAnim">
        <pc:chgData name="Nathan Anthony" userId="06b844e6-6ead-4a47-bb23-2db9b8258ee0" providerId="ADAL" clId="{5506F1E6-80D0-45EF-9185-AFFD7D9FEF02}" dt="2021-04-20T19:58:58.639" v="6566"/>
        <pc:sldMkLst>
          <pc:docMk/>
          <pc:sldMk cId="544456843" sldId="280"/>
        </pc:sldMkLst>
        <pc:spChg chg="add mod">
          <ac:chgData name="Nathan Anthony" userId="06b844e6-6ead-4a47-bb23-2db9b8258ee0" providerId="ADAL" clId="{5506F1E6-80D0-45EF-9185-AFFD7D9FEF02}" dt="2021-04-19T21:25:51.646" v="770"/>
          <ac:spMkLst>
            <pc:docMk/>
            <pc:sldMk cId="544456843" sldId="280"/>
            <ac:spMk id="11" creationId="{E21010F6-80C5-4C26-8AF2-907919E26586}"/>
          </ac:spMkLst>
        </pc:spChg>
        <pc:spChg chg="mod">
          <ac:chgData name="Nathan Anthony" userId="06b844e6-6ead-4a47-bb23-2db9b8258ee0" providerId="ADAL" clId="{5506F1E6-80D0-45EF-9185-AFFD7D9FEF02}" dt="2021-04-19T21:55:25.423" v="895" actId="1076"/>
          <ac:spMkLst>
            <pc:docMk/>
            <pc:sldMk cId="544456843" sldId="280"/>
            <ac:spMk id="14" creationId="{DBB21E58-46DE-4F56-AD77-BBD942F73640}"/>
          </ac:spMkLst>
        </pc:spChg>
        <pc:grpChg chg="del">
          <ac:chgData name="Nathan Anthony" userId="06b844e6-6ead-4a47-bb23-2db9b8258ee0" providerId="ADAL" clId="{5506F1E6-80D0-45EF-9185-AFFD7D9FEF02}" dt="2021-04-19T21:55:21.056" v="893" actId="478"/>
          <ac:grpSpMkLst>
            <pc:docMk/>
            <pc:sldMk cId="544456843" sldId="280"/>
            <ac:grpSpMk id="8" creationId="{122FCD3E-6C53-464A-AD32-9228464688FF}"/>
          </ac:grpSpMkLst>
        </pc:grpChg>
        <pc:grpChg chg="add mod">
          <ac:chgData name="Nathan Anthony" userId="06b844e6-6ead-4a47-bb23-2db9b8258ee0" providerId="ADAL" clId="{5506F1E6-80D0-45EF-9185-AFFD7D9FEF02}" dt="2021-04-19T21:55:25.423" v="895" actId="1076"/>
          <ac:grpSpMkLst>
            <pc:docMk/>
            <pc:sldMk cId="544456843" sldId="280"/>
            <ac:grpSpMk id="12" creationId="{DD61B42B-ACE8-4B1F-81C5-9ABDD498E93D}"/>
          </ac:grpSpMkLst>
        </pc:grpChg>
        <pc:picChg chg="del">
          <ac:chgData name="Nathan Anthony" userId="06b844e6-6ead-4a47-bb23-2db9b8258ee0" providerId="ADAL" clId="{5506F1E6-80D0-45EF-9185-AFFD7D9FEF02}" dt="2021-04-20T19:57:09.236" v="6554" actId="478"/>
          <ac:picMkLst>
            <pc:docMk/>
            <pc:sldMk cId="544456843" sldId="280"/>
            <ac:picMk id="3" creationId="{C5FC1466-999D-4580-BCE2-FC0F39214F95}"/>
          </ac:picMkLst>
        </pc:picChg>
        <pc:picChg chg="del">
          <ac:chgData name="Nathan Anthony" userId="06b844e6-6ead-4a47-bb23-2db9b8258ee0" providerId="ADAL" clId="{5506F1E6-80D0-45EF-9185-AFFD7D9FEF02}" dt="2021-04-20T19:57:09.236" v="6554" actId="478"/>
          <ac:picMkLst>
            <pc:docMk/>
            <pc:sldMk cId="544456843" sldId="280"/>
            <ac:picMk id="4" creationId="{B090EEC8-226B-4163-8E25-F3433E8389BA}"/>
          </ac:picMkLst>
        </pc:picChg>
        <pc:picChg chg="add mod">
          <ac:chgData name="Nathan Anthony" userId="06b844e6-6ead-4a47-bb23-2db9b8258ee0" providerId="ADAL" clId="{5506F1E6-80D0-45EF-9185-AFFD7D9FEF02}" dt="2021-04-20T19:57:26.217" v="6559" actId="1076"/>
          <ac:picMkLst>
            <pc:docMk/>
            <pc:sldMk cId="544456843" sldId="280"/>
            <ac:picMk id="7" creationId="{2E6E78C4-BF1B-4E64-A486-384D4AEDC068}"/>
          </ac:picMkLst>
        </pc:picChg>
        <pc:picChg chg="mod">
          <ac:chgData name="Nathan Anthony" userId="06b844e6-6ead-4a47-bb23-2db9b8258ee0" providerId="ADAL" clId="{5506F1E6-80D0-45EF-9185-AFFD7D9FEF02}" dt="2021-04-19T21:55:25.423" v="895" actId="1076"/>
          <ac:picMkLst>
            <pc:docMk/>
            <pc:sldMk cId="544456843" sldId="280"/>
            <ac:picMk id="13" creationId="{B0E4A3D8-7DE6-4D5B-873B-671D8DE0FBE1}"/>
          </ac:picMkLst>
        </pc:picChg>
        <pc:picChg chg="add mod">
          <ac:chgData name="Nathan Anthony" userId="06b844e6-6ead-4a47-bb23-2db9b8258ee0" providerId="ADAL" clId="{5506F1E6-80D0-45EF-9185-AFFD7D9FEF02}" dt="2021-04-20T19:57:32.357" v="6561" actId="1076"/>
          <ac:picMkLst>
            <pc:docMk/>
            <pc:sldMk cId="544456843" sldId="280"/>
            <ac:picMk id="15" creationId="{11C742A8-8214-4A54-A2BB-D802C13270F1}"/>
          </ac:picMkLst>
        </pc:picChg>
      </pc:sldChg>
      <pc:sldChg chg="addSp delSp modSp mod modTransition delAnim modAnim">
        <pc:chgData name="Nathan Anthony" userId="06b844e6-6ead-4a47-bb23-2db9b8258ee0" providerId="ADAL" clId="{5506F1E6-80D0-45EF-9185-AFFD7D9FEF02}" dt="2021-04-20T19:59:29.344" v="6573"/>
        <pc:sldMkLst>
          <pc:docMk/>
          <pc:sldMk cId="2090546728" sldId="281"/>
        </pc:sldMkLst>
        <pc:spChg chg="add mod">
          <ac:chgData name="Nathan Anthony" userId="06b844e6-6ead-4a47-bb23-2db9b8258ee0" providerId="ADAL" clId="{5506F1E6-80D0-45EF-9185-AFFD7D9FEF02}" dt="2021-04-19T21:27:33.217" v="777"/>
          <ac:spMkLst>
            <pc:docMk/>
            <pc:sldMk cId="2090546728" sldId="281"/>
            <ac:spMk id="12" creationId="{E21010F6-80C5-4C26-8AF2-907919E26586}"/>
          </ac:spMkLst>
        </pc:spChg>
        <pc:spChg chg="mod">
          <ac:chgData name="Nathan Anthony" userId="06b844e6-6ead-4a47-bb23-2db9b8258ee0" providerId="ADAL" clId="{5506F1E6-80D0-45EF-9185-AFFD7D9FEF02}" dt="2021-04-19T21:56:12.728" v="910" actId="1076"/>
          <ac:spMkLst>
            <pc:docMk/>
            <pc:sldMk cId="2090546728" sldId="281"/>
            <ac:spMk id="15" creationId="{3E4765D0-D853-44E8-AC0F-7F78B0889E4C}"/>
          </ac:spMkLst>
        </pc:spChg>
        <pc:grpChg chg="del">
          <ac:chgData name="Nathan Anthony" userId="06b844e6-6ead-4a47-bb23-2db9b8258ee0" providerId="ADAL" clId="{5506F1E6-80D0-45EF-9185-AFFD7D9FEF02}" dt="2021-04-19T21:56:08.475" v="908" actId="478"/>
          <ac:grpSpMkLst>
            <pc:docMk/>
            <pc:sldMk cId="2090546728" sldId="281"/>
            <ac:grpSpMk id="9" creationId="{7F7C1A97-1393-4E32-937C-0AFA359F0669}"/>
          </ac:grpSpMkLst>
        </pc:grpChg>
        <pc:grpChg chg="add mod">
          <ac:chgData name="Nathan Anthony" userId="06b844e6-6ead-4a47-bb23-2db9b8258ee0" providerId="ADAL" clId="{5506F1E6-80D0-45EF-9185-AFFD7D9FEF02}" dt="2021-04-19T21:56:12.728" v="910" actId="1076"/>
          <ac:grpSpMkLst>
            <pc:docMk/>
            <pc:sldMk cId="2090546728" sldId="281"/>
            <ac:grpSpMk id="13" creationId="{0C4930F9-0430-48B5-AFF8-4A6DE367F920}"/>
          </ac:grpSpMkLst>
        </pc:grpChg>
        <pc:picChg chg="del">
          <ac:chgData name="Nathan Anthony" userId="06b844e6-6ead-4a47-bb23-2db9b8258ee0" providerId="ADAL" clId="{5506F1E6-80D0-45EF-9185-AFFD7D9FEF02}" dt="2021-04-20T19:59:07.689" v="6568" actId="478"/>
          <ac:picMkLst>
            <pc:docMk/>
            <pc:sldMk cId="2090546728" sldId="281"/>
            <ac:picMk id="3" creationId="{C1B11E07-9334-487C-A368-90B034F149F3}"/>
          </ac:picMkLst>
        </pc:picChg>
        <pc:picChg chg="add mod">
          <ac:chgData name="Nathan Anthony" userId="06b844e6-6ead-4a47-bb23-2db9b8258ee0" providerId="ADAL" clId="{5506F1E6-80D0-45EF-9185-AFFD7D9FEF02}" dt="2021-04-20T19:59:21.951" v="6572" actId="1076"/>
          <ac:picMkLst>
            <pc:docMk/>
            <pc:sldMk cId="2090546728" sldId="281"/>
            <ac:picMk id="5" creationId="{D2BA6814-06AF-4C70-AB32-E7CBDE4661CB}"/>
          </ac:picMkLst>
        </pc:picChg>
        <pc:picChg chg="mod">
          <ac:chgData name="Nathan Anthony" userId="06b844e6-6ead-4a47-bb23-2db9b8258ee0" providerId="ADAL" clId="{5506F1E6-80D0-45EF-9185-AFFD7D9FEF02}" dt="2021-04-19T21:56:12.728" v="910" actId="1076"/>
          <ac:picMkLst>
            <pc:docMk/>
            <pc:sldMk cId="2090546728" sldId="281"/>
            <ac:picMk id="14" creationId="{7A8603C4-1BAF-48F8-8A4E-BFD8E2875571}"/>
          </ac:picMkLst>
        </pc:picChg>
      </pc:sldChg>
      <pc:sldChg chg="addSp delSp modSp mod modTransition delAnim modAnim">
        <pc:chgData name="Nathan Anthony" userId="06b844e6-6ead-4a47-bb23-2db9b8258ee0" providerId="ADAL" clId="{5506F1E6-80D0-45EF-9185-AFFD7D9FEF02}" dt="2021-04-20T19:59:56.392" v="6579"/>
        <pc:sldMkLst>
          <pc:docMk/>
          <pc:sldMk cId="3462570194" sldId="282"/>
        </pc:sldMkLst>
        <pc:spChg chg="add mod">
          <ac:chgData name="Nathan Anthony" userId="06b844e6-6ead-4a47-bb23-2db9b8258ee0" providerId="ADAL" clId="{5506F1E6-80D0-45EF-9185-AFFD7D9FEF02}" dt="2021-04-19T21:27:43.636" v="778"/>
          <ac:spMkLst>
            <pc:docMk/>
            <pc:sldMk cId="3462570194" sldId="282"/>
            <ac:spMk id="10" creationId="{E21010F6-80C5-4C26-8AF2-907919E26586}"/>
          </ac:spMkLst>
        </pc:spChg>
        <pc:spChg chg="mod">
          <ac:chgData name="Nathan Anthony" userId="06b844e6-6ead-4a47-bb23-2db9b8258ee0" providerId="ADAL" clId="{5506F1E6-80D0-45EF-9185-AFFD7D9FEF02}" dt="2021-04-19T21:56:20.044" v="913" actId="1076"/>
          <ac:spMkLst>
            <pc:docMk/>
            <pc:sldMk cId="3462570194" sldId="282"/>
            <ac:spMk id="13" creationId="{9E06BAA7-9DDC-4517-A136-B939A568DD77}"/>
          </ac:spMkLst>
        </pc:spChg>
        <pc:grpChg chg="del">
          <ac:chgData name="Nathan Anthony" userId="06b844e6-6ead-4a47-bb23-2db9b8258ee0" providerId="ADAL" clId="{5506F1E6-80D0-45EF-9185-AFFD7D9FEF02}" dt="2021-04-19T21:56:15.450" v="911" actId="478"/>
          <ac:grpSpMkLst>
            <pc:docMk/>
            <pc:sldMk cId="3462570194" sldId="282"/>
            <ac:grpSpMk id="7" creationId="{D3A0A6F9-3320-4CC8-912F-BA59342E3AA9}"/>
          </ac:grpSpMkLst>
        </pc:grpChg>
        <pc:grpChg chg="add mod">
          <ac:chgData name="Nathan Anthony" userId="06b844e6-6ead-4a47-bb23-2db9b8258ee0" providerId="ADAL" clId="{5506F1E6-80D0-45EF-9185-AFFD7D9FEF02}" dt="2021-04-19T21:56:20.044" v="913" actId="1076"/>
          <ac:grpSpMkLst>
            <pc:docMk/>
            <pc:sldMk cId="3462570194" sldId="282"/>
            <ac:grpSpMk id="11" creationId="{8B38DF63-7BA6-4FC3-9E4A-FE95BCD2449B}"/>
          </ac:grpSpMkLst>
        </pc:grpChg>
        <pc:picChg chg="del">
          <ac:chgData name="Nathan Anthony" userId="06b844e6-6ead-4a47-bb23-2db9b8258ee0" providerId="ADAL" clId="{5506F1E6-80D0-45EF-9185-AFFD7D9FEF02}" dt="2021-04-20T19:59:39.095" v="6575" actId="478"/>
          <ac:picMkLst>
            <pc:docMk/>
            <pc:sldMk cId="3462570194" sldId="282"/>
            <ac:picMk id="5" creationId="{B2A3BF2E-E581-44FF-A98D-DC539424E118}"/>
          </ac:picMkLst>
        </pc:picChg>
        <pc:picChg chg="add mod">
          <ac:chgData name="Nathan Anthony" userId="06b844e6-6ead-4a47-bb23-2db9b8258ee0" providerId="ADAL" clId="{5506F1E6-80D0-45EF-9185-AFFD7D9FEF02}" dt="2021-04-20T19:59:37.257" v="6574"/>
          <ac:picMkLst>
            <pc:docMk/>
            <pc:sldMk cId="3462570194" sldId="282"/>
            <ac:picMk id="6" creationId="{CB488C86-E2DF-4CD1-BD80-62C0BF8B7429}"/>
          </ac:picMkLst>
        </pc:picChg>
        <pc:picChg chg="mod">
          <ac:chgData name="Nathan Anthony" userId="06b844e6-6ead-4a47-bb23-2db9b8258ee0" providerId="ADAL" clId="{5506F1E6-80D0-45EF-9185-AFFD7D9FEF02}" dt="2021-04-19T21:56:20.044" v="913" actId="1076"/>
          <ac:picMkLst>
            <pc:docMk/>
            <pc:sldMk cId="3462570194" sldId="282"/>
            <ac:picMk id="12" creationId="{C9D313A9-B228-472D-A778-7B68408AAC01}"/>
          </ac:picMkLst>
        </pc:picChg>
      </pc:sldChg>
      <pc:sldChg chg="addSp delSp modSp mod delAnim modAnim">
        <pc:chgData name="Nathan Anthony" userId="06b844e6-6ead-4a47-bb23-2db9b8258ee0" providerId="ADAL" clId="{5506F1E6-80D0-45EF-9185-AFFD7D9FEF02}" dt="2021-04-20T20:00:21.310" v="6587" actId="1076"/>
        <pc:sldMkLst>
          <pc:docMk/>
          <pc:sldMk cId="3889012966" sldId="283"/>
        </pc:sldMkLst>
        <pc:spChg chg="add mod">
          <ac:chgData name="Nathan Anthony" userId="06b844e6-6ead-4a47-bb23-2db9b8258ee0" providerId="ADAL" clId="{5506F1E6-80D0-45EF-9185-AFFD7D9FEF02}" dt="2021-04-19T21:27:52.597" v="779"/>
          <ac:spMkLst>
            <pc:docMk/>
            <pc:sldMk cId="3889012966" sldId="283"/>
            <ac:spMk id="10" creationId="{E21010F6-80C5-4C26-8AF2-907919E26586}"/>
          </ac:spMkLst>
        </pc:spChg>
        <pc:spChg chg="mod">
          <ac:chgData name="Nathan Anthony" userId="06b844e6-6ead-4a47-bb23-2db9b8258ee0" providerId="ADAL" clId="{5506F1E6-80D0-45EF-9185-AFFD7D9FEF02}" dt="2021-04-19T21:58:18.724" v="916" actId="1076"/>
          <ac:spMkLst>
            <pc:docMk/>
            <pc:sldMk cId="3889012966" sldId="283"/>
            <ac:spMk id="13" creationId="{01647AD2-C8CD-4521-96CB-C0B37B888E68}"/>
          </ac:spMkLst>
        </pc:spChg>
        <pc:grpChg chg="del">
          <ac:chgData name="Nathan Anthony" userId="06b844e6-6ead-4a47-bb23-2db9b8258ee0" providerId="ADAL" clId="{5506F1E6-80D0-45EF-9185-AFFD7D9FEF02}" dt="2021-04-19T21:58:05.507" v="914" actId="478"/>
          <ac:grpSpMkLst>
            <pc:docMk/>
            <pc:sldMk cId="3889012966" sldId="283"/>
            <ac:grpSpMk id="7" creationId="{FE60652E-34EF-4CAE-A7E3-44469332B21C}"/>
          </ac:grpSpMkLst>
        </pc:grpChg>
        <pc:grpChg chg="add mod">
          <ac:chgData name="Nathan Anthony" userId="06b844e6-6ead-4a47-bb23-2db9b8258ee0" providerId="ADAL" clId="{5506F1E6-80D0-45EF-9185-AFFD7D9FEF02}" dt="2021-04-19T21:58:18.724" v="916" actId="1076"/>
          <ac:grpSpMkLst>
            <pc:docMk/>
            <pc:sldMk cId="3889012966" sldId="283"/>
            <ac:grpSpMk id="11" creationId="{B583FDB2-F793-485C-9DA2-48FF888289CA}"/>
          </ac:grpSpMkLst>
        </pc:grpChg>
        <pc:picChg chg="mod">
          <ac:chgData name="Nathan Anthony" userId="06b844e6-6ead-4a47-bb23-2db9b8258ee0" providerId="ADAL" clId="{5506F1E6-80D0-45EF-9185-AFFD7D9FEF02}" dt="2021-04-20T20:00:18.232" v="6586" actId="1076"/>
          <ac:picMkLst>
            <pc:docMk/>
            <pc:sldMk cId="3889012966" sldId="283"/>
            <ac:picMk id="4" creationId="{416ECC87-23D8-4882-869F-05B31E60B179}"/>
          </ac:picMkLst>
        </pc:picChg>
        <pc:picChg chg="del">
          <ac:chgData name="Nathan Anthony" userId="06b844e6-6ead-4a47-bb23-2db9b8258ee0" providerId="ADAL" clId="{5506F1E6-80D0-45EF-9185-AFFD7D9FEF02}" dt="2021-04-20T19:59:59.611" v="6580" actId="478"/>
          <ac:picMkLst>
            <pc:docMk/>
            <pc:sldMk cId="3889012966" sldId="283"/>
            <ac:picMk id="5" creationId="{12339186-1F21-43AF-9BCF-E5D5D6B70CC9}"/>
          </ac:picMkLst>
        </pc:picChg>
        <pc:picChg chg="add mod">
          <ac:chgData name="Nathan Anthony" userId="06b844e6-6ead-4a47-bb23-2db9b8258ee0" providerId="ADAL" clId="{5506F1E6-80D0-45EF-9185-AFFD7D9FEF02}" dt="2021-04-20T20:00:21.310" v="6587" actId="1076"/>
          <ac:picMkLst>
            <pc:docMk/>
            <pc:sldMk cId="3889012966" sldId="283"/>
            <ac:picMk id="6" creationId="{FA8421EA-266A-407C-B8B8-21CF1A2175FE}"/>
          </ac:picMkLst>
        </pc:picChg>
        <pc:picChg chg="mod">
          <ac:chgData name="Nathan Anthony" userId="06b844e6-6ead-4a47-bb23-2db9b8258ee0" providerId="ADAL" clId="{5506F1E6-80D0-45EF-9185-AFFD7D9FEF02}" dt="2021-04-19T21:58:18.724" v="916" actId="1076"/>
          <ac:picMkLst>
            <pc:docMk/>
            <pc:sldMk cId="3889012966" sldId="283"/>
            <ac:picMk id="12" creationId="{A83D5837-4539-4DB1-92F7-65BEB10EBF39}"/>
          </ac:picMkLst>
        </pc:picChg>
      </pc:sldChg>
      <pc:sldChg chg="addSp delSp modSp mod modTransition delAnim modAnim">
        <pc:chgData name="Nathan Anthony" userId="06b844e6-6ead-4a47-bb23-2db9b8258ee0" providerId="ADAL" clId="{5506F1E6-80D0-45EF-9185-AFFD7D9FEF02}" dt="2021-04-20T20:01:13.761" v="6594"/>
        <pc:sldMkLst>
          <pc:docMk/>
          <pc:sldMk cId="1347385288" sldId="284"/>
        </pc:sldMkLst>
        <pc:spChg chg="add mod">
          <ac:chgData name="Nathan Anthony" userId="06b844e6-6ead-4a47-bb23-2db9b8258ee0" providerId="ADAL" clId="{5506F1E6-80D0-45EF-9185-AFFD7D9FEF02}" dt="2021-04-19T21:27:59.820" v="780"/>
          <ac:spMkLst>
            <pc:docMk/>
            <pc:sldMk cId="1347385288" sldId="284"/>
            <ac:spMk id="12" creationId="{E21010F6-80C5-4C26-8AF2-907919E26586}"/>
          </ac:spMkLst>
        </pc:spChg>
        <pc:spChg chg="mod">
          <ac:chgData name="Nathan Anthony" userId="06b844e6-6ead-4a47-bb23-2db9b8258ee0" providerId="ADAL" clId="{5506F1E6-80D0-45EF-9185-AFFD7D9FEF02}" dt="2021-04-19T21:58:29.856" v="919" actId="1076"/>
          <ac:spMkLst>
            <pc:docMk/>
            <pc:sldMk cId="1347385288" sldId="284"/>
            <ac:spMk id="15" creationId="{75834972-D0E8-4F9D-AAF9-A9A04162A0A0}"/>
          </ac:spMkLst>
        </pc:spChg>
        <pc:grpChg chg="del">
          <ac:chgData name="Nathan Anthony" userId="06b844e6-6ead-4a47-bb23-2db9b8258ee0" providerId="ADAL" clId="{5506F1E6-80D0-45EF-9185-AFFD7D9FEF02}" dt="2021-04-19T21:58:24.252" v="917" actId="478"/>
          <ac:grpSpMkLst>
            <pc:docMk/>
            <pc:sldMk cId="1347385288" sldId="284"/>
            <ac:grpSpMk id="7" creationId="{837E531D-4748-413D-A757-52A5769CC782}"/>
          </ac:grpSpMkLst>
        </pc:grpChg>
        <pc:grpChg chg="add mod">
          <ac:chgData name="Nathan Anthony" userId="06b844e6-6ead-4a47-bb23-2db9b8258ee0" providerId="ADAL" clId="{5506F1E6-80D0-45EF-9185-AFFD7D9FEF02}" dt="2021-04-19T21:58:29.856" v="919" actId="1076"/>
          <ac:grpSpMkLst>
            <pc:docMk/>
            <pc:sldMk cId="1347385288" sldId="284"/>
            <ac:grpSpMk id="13" creationId="{8C750A2F-F82B-4063-A2B5-FCC5238B054A}"/>
          </ac:grpSpMkLst>
        </pc:grpChg>
        <pc:picChg chg="del">
          <ac:chgData name="Nathan Anthony" userId="06b844e6-6ead-4a47-bb23-2db9b8258ee0" providerId="ADAL" clId="{5506F1E6-80D0-45EF-9185-AFFD7D9FEF02}" dt="2021-04-20T20:00:28.282" v="6588" actId="478"/>
          <ac:picMkLst>
            <pc:docMk/>
            <pc:sldMk cId="1347385288" sldId="284"/>
            <ac:picMk id="3" creationId="{4FC4C103-C248-4D3C-AAA2-D46E334C7CAF}"/>
          </ac:picMkLst>
        </pc:picChg>
        <pc:picChg chg="mod">
          <ac:chgData name="Nathan Anthony" userId="06b844e6-6ead-4a47-bb23-2db9b8258ee0" providerId="ADAL" clId="{5506F1E6-80D0-45EF-9185-AFFD7D9FEF02}" dt="2021-04-19T21:58:29.856" v="919" actId="1076"/>
          <ac:picMkLst>
            <pc:docMk/>
            <pc:sldMk cId="1347385288" sldId="284"/>
            <ac:picMk id="14" creationId="{FEC996BF-0D56-442B-86F3-75566B89ACF1}"/>
          </ac:picMkLst>
        </pc:picChg>
        <pc:picChg chg="add mod">
          <ac:chgData name="Nathan Anthony" userId="06b844e6-6ead-4a47-bb23-2db9b8258ee0" providerId="ADAL" clId="{5506F1E6-80D0-45EF-9185-AFFD7D9FEF02}" dt="2021-04-20T20:00:48.623" v="6593" actId="1076"/>
          <ac:picMkLst>
            <pc:docMk/>
            <pc:sldMk cId="1347385288" sldId="284"/>
            <ac:picMk id="18" creationId="{2A805780-20D6-48C7-A251-BC784784108E}"/>
          </ac:picMkLst>
        </pc:picChg>
      </pc:sldChg>
      <pc:sldChg chg="addSp delSp modSp mod modTransition modAnim">
        <pc:chgData name="Nathan Anthony" userId="06b844e6-6ead-4a47-bb23-2db9b8258ee0" providerId="ADAL" clId="{5506F1E6-80D0-45EF-9185-AFFD7D9FEF02}" dt="2021-04-20T19:43:39.314" v="6514" actId="1076"/>
        <pc:sldMkLst>
          <pc:docMk/>
          <pc:sldMk cId="3682375862" sldId="285"/>
        </pc:sldMkLst>
        <pc:spChg chg="mod">
          <ac:chgData name="Nathan Anthony" userId="06b844e6-6ead-4a47-bb23-2db9b8258ee0" providerId="ADAL" clId="{5506F1E6-80D0-45EF-9185-AFFD7D9FEF02}" dt="2021-04-20T19:43:36.900" v="6513"/>
          <ac:spMkLst>
            <pc:docMk/>
            <pc:sldMk cId="3682375862" sldId="285"/>
            <ac:spMk id="16" creationId="{BA1379AD-EBB7-42E9-8121-E50815674100}"/>
          </ac:spMkLst>
        </pc:spChg>
        <pc:spChg chg="mod">
          <ac:chgData name="Nathan Anthony" userId="06b844e6-6ead-4a47-bb23-2db9b8258ee0" providerId="ADAL" clId="{5506F1E6-80D0-45EF-9185-AFFD7D9FEF02}" dt="2021-04-20T16:19:20.854" v="6373" actId="1076"/>
          <ac:spMkLst>
            <pc:docMk/>
            <pc:sldMk cId="3682375862" sldId="285"/>
            <ac:spMk id="23" creationId="{9D8C9BA4-21A5-4B9C-B9B8-21AF2E1F116C}"/>
          </ac:spMkLst>
        </pc:spChg>
        <pc:spChg chg="add del mod">
          <ac:chgData name="Nathan Anthony" userId="06b844e6-6ead-4a47-bb23-2db9b8258ee0" providerId="ADAL" clId="{5506F1E6-80D0-45EF-9185-AFFD7D9FEF02}" dt="2021-04-19T21:23:31.141" v="756"/>
          <ac:spMkLst>
            <pc:docMk/>
            <pc:sldMk cId="3682375862" sldId="285"/>
            <ac:spMk id="24" creationId="{DC1287E6-2187-456E-A8C7-D137D399CB9A}"/>
          </ac:spMkLst>
        </pc:spChg>
        <pc:spChg chg="add del mod">
          <ac:chgData name="Nathan Anthony" userId="06b844e6-6ead-4a47-bb23-2db9b8258ee0" providerId="ADAL" clId="{5506F1E6-80D0-45EF-9185-AFFD7D9FEF02}" dt="2021-04-19T21:23:30.991" v="755"/>
          <ac:spMkLst>
            <pc:docMk/>
            <pc:sldMk cId="3682375862" sldId="285"/>
            <ac:spMk id="25" creationId="{A84E08E8-349A-4EB3-ACF0-B15B2FEB0653}"/>
          </ac:spMkLst>
        </pc:spChg>
        <pc:spChg chg="add mod">
          <ac:chgData name="Nathan Anthony" userId="06b844e6-6ead-4a47-bb23-2db9b8258ee0" providerId="ADAL" clId="{5506F1E6-80D0-45EF-9185-AFFD7D9FEF02}" dt="2021-04-19T21:23:32.621" v="757"/>
          <ac:spMkLst>
            <pc:docMk/>
            <pc:sldMk cId="3682375862" sldId="285"/>
            <ac:spMk id="26" creationId="{E21010F6-80C5-4C26-8AF2-907919E26586}"/>
          </ac:spMkLst>
        </pc:spChg>
        <pc:spChg chg="mod">
          <ac:chgData name="Nathan Anthony" userId="06b844e6-6ead-4a47-bb23-2db9b8258ee0" providerId="ADAL" clId="{5506F1E6-80D0-45EF-9185-AFFD7D9FEF02}" dt="2021-04-19T21:53:38.395" v="864"/>
          <ac:spMkLst>
            <pc:docMk/>
            <pc:sldMk cId="3682375862" sldId="285"/>
            <ac:spMk id="29" creationId="{2292EDA2-4926-4BF1-935D-57F451D0CC4E}"/>
          </ac:spMkLst>
        </pc:spChg>
        <pc:grpChg chg="del">
          <ac:chgData name="Nathan Anthony" userId="06b844e6-6ead-4a47-bb23-2db9b8258ee0" providerId="ADAL" clId="{5506F1E6-80D0-45EF-9185-AFFD7D9FEF02}" dt="2021-04-19T21:53:36.678" v="863" actId="478"/>
          <ac:grpSpMkLst>
            <pc:docMk/>
            <pc:sldMk cId="3682375862" sldId="285"/>
            <ac:grpSpMk id="9" creationId="{A23FD7E8-F2EE-4662-8405-BD0799DF3764}"/>
          </ac:grpSpMkLst>
        </pc:grpChg>
        <pc:grpChg chg="add mod">
          <ac:chgData name="Nathan Anthony" userId="06b844e6-6ead-4a47-bb23-2db9b8258ee0" providerId="ADAL" clId="{5506F1E6-80D0-45EF-9185-AFFD7D9FEF02}" dt="2021-04-20T19:43:39.314" v="6514" actId="1076"/>
          <ac:grpSpMkLst>
            <pc:docMk/>
            <pc:sldMk cId="3682375862" sldId="285"/>
            <ac:grpSpMk id="14" creationId="{9C0D81E7-BD06-49D4-AB18-A4E2433D2B2E}"/>
          </ac:grpSpMkLst>
        </pc:grpChg>
        <pc:grpChg chg="del">
          <ac:chgData name="Nathan Anthony" userId="06b844e6-6ead-4a47-bb23-2db9b8258ee0" providerId="ADAL" clId="{5506F1E6-80D0-45EF-9185-AFFD7D9FEF02}" dt="2021-04-20T16:18:15.396" v="6368" actId="478"/>
          <ac:grpSpMkLst>
            <pc:docMk/>
            <pc:sldMk cId="3682375862" sldId="285"/>
            <ac:grpSpMk id="22" creationId="{9D306A7B-1527-46D6-A08A-EB54E894149D}"/>
          </ac:grpSpMkLst>
        </pc:grpChg>
        <pc:grpChg chg="add mod">
          <ac:chgData name="Nathan Anthony" userId="06b844e6-6ead-4a47-bb23-2db9b8258ee0" providerId="ADAL" clId="{5506F1E6-80D0-45EF-9185-AFFD7D9FEF02}" dt="2021-04-19T21:53:43.566" v="865" actId="1076"/>
          <ac:grpSpMkLst>
            <pc:docMk/>
            <pc:sldMk cId="3682375862" sldId="285"/>
            <ac:grpSpMk id="27" creationId="{23BD786F-3D51-4BED-A595-DB817B6C4132}"/>
          </ac:grpSpMkLst>
        </pc:grpChg>
        <pc:picChg chg="add mod ord">
          <ac:chgData name="Nathan Anthony" userId="06b844e6-6ead-4a47-bb23-2db9b8258ee0" providerId="ADAL" clId="{5506F1E6-80D0-45EF-9185-AFFD7D9FEF02}" dt="2021-04-20T16:19:10.934" v="6371" actId="167"/>
          <ac:picMkLst>
            <pc:docMk/>
            <pc:sldMk cId="3682375862" sldId="285"/>
            <ac:picMk id="13" creationId="{7E8494B5-C6DE-4D9A-B7A6-8A2DABF68926}"/>
          </ac:picMkLst>
        </pc:picChg>
        <pc:picChg chg="mod">
          <ac:chgData name="Nathan Anthony" userId="06b844e6-6ead-4a47-bb23-2db9b8258ee0" providerId="ADAL" clId="{5506F1E6-80D0-45EF-9185-AFFD7D9FEF02}" dt="2021-04-20T19:43:36.900" v="6513"/>
          <ac:picMkLst>
            <pc:docMk/>
            <pc:sldMk cId="3682375862" sldId="285"/>
            <ac:picMk id="15" creationId="{97760704-75A6-4AD5-985C-3C4BA79C36D4}"/>
          </ac:picMkLst>
        </pc:picChg>
        <pc:picChg chg="mod">
          <ac:chgData name="Nathan Anthony" userId="06b844e6-6ead-4a47-bb23-2db9b8258ee0" providerId="ADAL" clId="{5506F1E6-80D0-45EF-9185-AFFD7D9FEF02}" dt="2021-04-19T21:53:38.395" v="864"/>
          <ac:picMkLst>
            <pc:docMk/>
            <pc:sldMk cId="3682375862" sldId="285"/>
            <ac:picMk id="28" creationId="{E95C8B07-AE18-4DD5-9B13-0DB3EAD1105C}"/>
          </ac:picMkLst>
        </pc:picChg>
      </pc:sldChg>
      <pc:sldChg chg="addSp delSp modSp mod modTransition modAnim">
        <pc:chgData name="Nathan Anthony" userId="06b844e6-6ead-4a47-bb23-2db9b8258ee0" providerId="ADAL" clId="{5506F1E6-80D0-45EF-9185-AFFD7D9FEF02}" dt="2021-04-20T19:43:42.742" v="6515"/>
        <pc:sldMkLst>
          <pc:docMk/>
          <pc:sldMk cId="513527824" sldId="286"/>
        </pc:sldMkLst>
        <pc:spChg chg="mod">
          <ac:chgData name="Nathan Anthony" userId="06b844e6-6ead-4a47-bb23-2db9b8258ee0" providerId="ADAL" clId="{5506F1E6-80D0-45EF-9185-AFFD7D9FEF02}" dt="2021-04-20T19:43:42.742" v="6515"/>
          <ac:spMkLst>
            <pc:docMk/>
            <pc:sldMk cId="513527824" sldId="286"/>
            <ac:spMk id="7" creationId="{ED53DEBE-8E20-411C-B98D-077A7CE7536F}"/>
          </ac:spMkLst>
        </pc:spChg>
        <pc:spChg chg="add del mod">
          <ac:chgData name="Nathan Anthony" userId="06b844e6-6ead-4a47-bb23-2db9b8258ee0" providerId="ADAL" clId="{5506F1E6-80D0-45EF-9185-AFFD7D9FEF02}" dt="2021-04-19T21:23:28.796" v="754"/>
          <ac:spMkLst>
            <pc:docMk/>
            <pc:sldMk cId="513527824" sldId="286"/>
            <ac:spMk id="11" creationId="{C9C708FA-3A5A-4493-BAA6-044E6897E59D}"/>
          </ac:spMkLst>
        </pc:spChg>
        <pc:spChg chg="add del mod">
          <ac:chgData name="Nathan Anthony" userId="06b844e6-6ead-4a47-bb23-2db9b8258ee0" providerId="ADAL" clId="{5506F1E6-80D0-45EF-9185-AFFD7D9FEF02}" dt="2021-04-19T21:23:28.659" v="753"/>
          <ac:spMkLst>
            <pc:docMk/>
            <pc:sldMk cId="513527824" sldId="286"/>
            <ac:spMk id="12" creationId="{0B47E7D1-C9F8-467C-8B1B-E8435692F68D}"/>
          </ac:spMkLst>
        </pc:spChg>
        <pc:spChg chg="add mod">
          <ac:chgData name="Nathan Anthony" userId="06b844e6-6ead-4a47-bb23-2db9b8258ee0" providerId="ADAL" clId="{5506F1E6-80D0-45EF-9185-AFFD7D9FEF02}" dt="2021-04-19T21:23:34.639" v="758"/>
          <ac:spMkLst>
            <pc:docMk/>
            <pc:sldMk cId="513527824" sldId="286"/>
            <ac:spMk id="13" creationId="{E21010F6-80C5-4C26-8AF2-907919E26586}"/>
          </ac:spMkLst>
        </pc:spChg>
        <pc:spChg chg="mod">
          <ac:chgData name="Nathan Anthony" userId="06b844e6-6ead-4a47-bb23-2db9b8258ee0" providerId="ADAL" clId="{5506F1E6-80D0-45EF-9185-AFFD7D9FEF02}" dt="2021-04-19T21:53:49.003" v="867"/>
          <ac:spMkLst>
            <pc:docMk/>
            <pc:sldMk cId="513527824" sldId="286"/>
            <ac:spMk id="16" creationId="{DC734BFD-8EAC-41AD-AF20-BD642ACFCAB6}"/>
          </ac:spMkLst>
        </pc:spChg>
        <pc:grpChg chg="add mod">
          <ac:chgData name="Nathan Anthony" userId="06b844e6-6ead-4a47-bb23-2db9b8258ee0" providerId="ADAL" clId="{5506F1E6-80D0-45EF-9185-AFFD7D9FEF02}" dt="2021-04-20T19:43:42.742" v="6515"/>
          <ac:grpSpMkLst>
            <pc:docMk/>
            <pc:sldMk cId="513527824" sldId="286"/>
            <ac:grpSpMk id="5" creationId="{5C4DA57B-7694-47DA-9D08-43B29B5A7D15}"/>
          </ac:grpSpMkLst>
        </pc:grpChg>
        <pc:grpChg chg="del">
          <ac:chgData name="Nathan Anthony" userId="06b844e6-6ead-4a47-bb23-2db9b8258ee0" providerId="ADAL" clId="{5506F1E6-80D0-45EF-9185-AFFD7D9FEF02}" dt="2021-04-19T21:53:47.689" v="866" actId="478"/>
          <ac:grpSpMkLst>
            <pc:docMk/>
            <pc:sldMk cId="513527824" sldId="286"/>
            <ac:grpSpMk id="8" creationId="{55640AEF-161A-491B-AA54-A1E7B8098670}"/>
          </ac:grpSpMkLst>
        </pc:grpChg>
        <pc:grpChg chg="add mod">
          <ac:chgData name="Nathan Anthony" userId="06b844e6-6ead-4a47-bb23-2db9b8258ee0" providerId="ADAL" clId="{5506F1E6-80D0-45EF-9185-AFFD7D9FEF02}" dt="2021-04-19T21:53:54.681" v="868" actId="1076"/>
          <ac:grpSpMkLst>
            <pc:docMk/>
            <pc:sldMk cId="513527824" sldId="286"/>
            <ac:grpSpMk id="14" creationId="{FB16CEBD-A9FB-4CFF-9479-1C37DECBF4C2}"/>
          </ac:grpSpMkLst>
        </pc:grpChg>
        <pc:picChg chg="mod">
          <ac:chgData name="Nathan Anthony" userId="06b844e6-6ead-4a47-bb23-2db9b8258ee0" providerId="ADAL" clId="{5506F1E6-80D0-45EF-9185-AFFD7D9FEF02}" dt="2021-04-20T19:43:42.742" v="6515"/>
          <ac:picMkLst>
            <pc:docMk/>
            <pc:sldMk cId="513527824" sldId="286"/>
            <ac:picMk id="6" creationId="{2EF96BA4-5DE6-4A36-BA1A-E4687F17B35B}"/>
          </ac:picMkLst>
        </pc:picChg>
        <pc:picChg chg="mod">
          <ac:chgData name="Nathan Anthony" userId="06b844e6-6ead-4a47-bb23-2db9b8258ee0" providerId="ADAL" clId="{5506F1E6-80D0-45EF-9185-AFFD7D9FEF02}" dt="2021-04-19T21:53:49.003" v="867"/>
          <ac:picMkLst>
            <pc:docMk/>
            <pc:sldMk cId="513527824" sldId="286"/>
            <ac:picMk id="15" creationId="{50251174-DA99-484F-8F98-7C55D6D1D5E5}"/>
          </ac:picMkLst>
        </pc:picChg>
      </pc:sldChg>
      <pc:sldChg chg="addSp delSp modSp mod modTransition modAnim">
        <pc:chgData name="Nathan Anthony" userId="06b844e6-6ead-4a47-bb23-2db9b8258ee0" providerId="ADAL" clId="{5506F1E6-80D0-45EF-9185-AFFD7D9FEF02}" dt="2021-04-20T19:44:01.457" v="6520" actId="1076"/>
        <pc:sldMkLst>
          <pc:docMk/>
          <pc:sldMk cId="2080438040" sldId="287"/>
        </pc:sldMkLst>
        <pc:spChg chg="add mod">
          <ac:chgData name="Nathan Anthony" userId="06b844e6-6ead-4a47-bb23-2db9b8258ee0" providerId="ADAL" clId="{5506F1E6-80D0-45EF-9185-AFFD7D9FEF02}" dt="2021-04-20T16:48:32.583" v="6491" actId="1076"/>
          <ac:spMkLst>
            <pc:docMk/>
            <pc:sldMk cId="2080438040" sldId="287"/>
            <ac:spMk id="7" creationId="{0D647AF7-E7F2-45C1-A656-8348155B5D49}"/>
          </ac:spMkLst>
        </pc:spChg>
        <pc:spChg chg="add mod">
          <ac:chgData name="Nathan Anthony" userId="06b844e6-6ead-4a47-bb23-2db9b8258ee0" providerId="ADAL" clId="{5506F1E6-80D0-45EF-9185-AFFD7D9FEF02}" dt="2021-04-20T19:43:56.937" v="6519" actId="1076"/>
          <ac:spMkLst>
            <pc:docMk/>
            <pc:sldMk cId="2080438040" sldId="287"/>
            <ac:spMk id="15" creationId="{BC58E185-ADA7-4A07-B602-E417EF57CB55}"/>
          </ac:spMkLst>
        </pc:spChg>
        <pc:spChg chg="add mod">
          <ac:chgData name="Nathan Anthony" userId="06b844e6-6ead-4a47-bb23-2db9b8258ee0" providerId="ADAL" clId="{5506F1E6-80D0-45EF-9185-AFFD7D9FEF02}" dt="2021-04-20T16:50:13.837" v="6512" actId="1076"/>
          <ac:spMkLst>
            <pc:docMk/>
            <pc:sldMk cId="2080438040" sldId="287"/>
            <ac:spMk id="16" creationId="{3C3B8981-AF92-4C29-82B0-C944FE5D1A3E}"/>
          </ac:spMkLst>
        </pc:spChg>
        <pc:spChg chg="add del mod">
          <ac:chgData name="Nathan Anthony" userId="06b844e6-6ead-4a47-bb23-2db9b8258ee0" providerId="ADAL" clId="{5506F1E6-80D0-45EF-9185-AFFD7D9FEF02}" dt="2021-04-19T21:23:27.057" v="752"/>
          <ac:spMkLst>
            <pc:docMk/>
            <pc:sldMk cId="2080438040" sldId="287"/>
            <ac:spMk id="16" creationId="{E005B89F-0A7A-46C4-BF81-12BCA8B9C8BB}"/>
          </ac:spMkLst>
        </pc:spChg>
        <pc:spChg chg="add del mod">
          <ac:chgData name="Nathan Anthony" userId="06b844e6-6ead-4a47-bb23-2db9b8258ee0" providerId="ADAL" clId="{5506F1E6-80D0-45EF-9185-AFFD7D9FEF02}" dt="2021-04-19T21:23:26.926" v="751"/>
          <ac:spMkLst>
            <pc:docMk/>
            <pc:sldMk cId="2080438040" sldId="287"/>
            <ac:spMk id="17" creationId="{255D0E0E-EABF-4EA2-981E-0A09BE09E6AD}"/>
          </ac:spMkLst>
        </pc:spChg>
        <pc:spChg chg="add mod">
          <ac:chgData name="Nathan Anthony" userId="06b844e6-6ead-4a47-bb23-2db9b8258ee0" providerId="ADAL" clId="{5506F1E6-80D0-45EF-9185-AFFD7D9FEF02}" dt="2021-04-20T19:44:01.457" v="6520" actId="1076"/>
          <ac:spMkLst>
            <pc:docMk/>
            <pc:sldMk cId="2080438040" sldId="287"/>
            <ac:spMk id="17" creationId="{D85C089B-C89E-4611-9F9D-F3A9FEFD2E52}"/>
          </ac:spMkLst>
        </pc:spChg>
        <pc:spChg chg="add mod">
          <ac:chgData name="Nathan Anthony" userId="06b844e6-6ead-4a47-bb23-2db9b8258ee0" providerId="ADAL" clId="{5506F1E6-80D0-45EF-9185-AFFD7D9FEF02}" dt="2021-04-19T21:23:36.944" v="759"/>
          <ac:spMkLst>
            <pc:docMk/>
            <pc:sldMk cId="2080438040" sldId="287"/>
            <ac:spMk id="18" creationId="{E21010F6-80C5-4C26-8AF2-907919E26586}"/>
          </ac:spMkLst>
        </pc:spChg>
        <pc:spChg chg="mod">
          <ac:chgData name="Nathan Anthony" userId="06b844e6-6ead-4a47-bb23-2db9b8258ee0" providerId="ADAL" clId="{5506F1E6-80D0-45EF-9185-AFFD7D9FEF02}" dt="2021-04-20T19:43:44.916" v="6516"/>
          <ac:spMkLst>
            <pc:docMk/>
            <pc:sldMk cId="2080438040" sldId="287"/>
            <ac:spMk id="20" creationId="{0DE1E53C-4071-47DE-B2D7-FDB38C70E135}"/>
          </ac:spMkLst>
        </pc:spChg>
        <pc:spChg chg="mod">
          <ac:chgData name="Nathan Anthony" userId="06b844e6-6ead-4a47-bb23-2db9b8258ee0" providerId="ADAL" clId="{5506F1E6-80D0-45EF-9185-AFFD7D9FEF02}" dt="2021-04-19T21:54:00.945" v="870"/>
          <ac:spMkLst>
            <pc:docMk/>
            <pc:sldMk cId="2080438040" sldId="287"/>
            <ac:spMk id="21" creationId="{7C61CB81-93E0-4773-9343-79471ECCA340}"/>
          </ac:spMkLst>
        </pc:spChg>
        <pc:grpChg chg="del">
          <ac:chgData name="Nathan Anthony" userId="06b844e6-6ead-4a47-bb23-2db9b8258ee0" providerId="ADAL" clId="{5506F1E6-80D0-45EF-9185-AFFD7D9FEF02}" dt="2021-04-19T21:53:59.274" v="869" actId="478"/>
          <ac:grpSpMkLst>
            <pc:docMk/>
            <pc:sldMk cId="2080438040" sldId="287"/>
            <ac:grpSpMk id="13" creationId="{0125D94D-3671-4E55-8E1B-6631949C3087}"/>
          </ac:grpSpMkLst>
        </pc:grpChg>
        <pc:grpChg chg="add mod">
          <ac:chgData name="Nathan Anthony" userId="06b844e6-6ead-4a47-bb23-2db9b8258ee0" providerId="ADAL" clId="{5506F1E6-80D0-45EF-9185-AFFD7D9FEF02}" dt="2021-04-20T19:43:44.916" v="6516"/>
          <ac:grpSpMkLst>
            <pc:docMk/>
            <pc:sldMk cId="2080438040" sldId="287"/>
            <ac:grpSpMk id="18" creationId="{B1F48535-D7C0-436A-A435-AB3EE940CAE3}"/>
          </ac:grpSpMkLst>
        </pc:grpChg>
        <pc:grpChg chg="add mod">
          <ac:chgData name="Nathan Anthony" userId="06b844e6-6ead-4a47-bb23-2db9b8258ee0" providerId="ADAL" clId="{5506F1E6-80D0-45EF-9185-AFFD7D9FEF02}" dt="2021-04-19T21:54:05.096" v="871" actId="1076"/>
          <ac:grpSpMkLst>
            <pc:docMk/>
            <pc:sldMk cId="2080438040" sldId="287"/>
            <ac:grpSpMk id="19" creationId="{65C1CD6C-9EB2-4883-BA7A-A8FF26540A4F}"/>
          </ac:grpSpMkLst>
        </pc:grpChg>
        <pc:graphicFrameChg chg="mod modGraphic">
          <ac:chgData name="Nathan Anthony" userId="06b844e6-6ead-4a47-bb23-2db9b8258ee0" providerId="ADAL" clId="{5506F1E6-80D0-45EF-9185-AFFD7D9FEF02}" dt="2021-04-20T16:26:29.186" v="6383" actId="14100"/>
          <ac:graphicFrameMkLst>
            <pc:docMk/>
            <pc:sldMk cId="2080438040" sldId="287"/>
            <ac:graphicFrameMk id="11" creationId="{3AF9091B-8B58-498B-AE3D-5A2C090DB477}"/>
          </ac:graphicFrameMkLst>
        </pc:graphicFrameChg>
        <pc:picChg chg="mod">
          <ac:chgData name="Nathan Anthony" userId="06b844e6-6ead-4a47-bb23-2db9b8258ee0" providerId="ADAL" clId="{5506F1E6-80D0-45EF-9185-AFFD7D9FEF02}" dt="2021-04-20T16:47:02.398" v="6479" actId="1076"/>
          <ac:picMkLst>
            <pc:docMk/>
            <pc:sldMk cId="2080438040" sldId="287"/>
            <ac:picMk id="4" creationId="{7652D771-F3A3-4831-B006-552340868121}"/>
          </ac:picMkLst>
        </pc:picChg>
        <pc:picChg chg="add mod">
          <ac:chgData name="Nathan Anthony" userId="06b844e6-6ead-4a47-bb23-2db9b8258ee0" providerId="ADAL" clId="{5506F1E6-80D0-45EF-9185-AFFD7D9FEF02}" dt="2021-04-20T19:43:48.081" v="6517" actId="1076"/>
          <ac:picMkLst>
            <pc:docMk/>
            <pc:sldMk cId="2080438040" sldId="287"/>
            <ac:picMk id="6" creationId="{23F42BBC-C08B-49F2-91B6-4E62DD532647}"/>
          </ac:picMkLst>
        </pc:picChg>
        <pc:picChg chg="mod">
          <ac:chgData name="Nathan Anthony" userId="06b844e6-6ead-4a47-bb23-2db9b8258ee0" providerId="ADAL" clId="{5506F1E6-80D0-45EF-9185-AFFD7D9FEF02}" dt="2021-04-20T19:43:44.916" v="6516"/>
          <ac:picMkLst>
            <pc:docMk/>
            <pc:sldMk cId="2080438040" sldId="287"/>
            <ac:picMk id="19" creationId="{4A85DBA2-7D18-48F0-A5DF-FE74892D74E4}"/>
          </ac:picMkLst>
        </pc:picChg>
        <pc:picChg chg="mod">
          <ac:chgData name="Nathan Anthony" userId="06b844e6-6ead-4a47-bb23-2db9b8258ee0" providerId="ADAL" clId="{5506F1E6-80D0-45EF-9185-AFFD7D9FEF02}" dt="2021-04-19T21:54:00.945" v="870"/>
          <ac:picMkLst>
            <pc:docMk/>
            <pc:sldMk cId="2080438040" sldId="287"/>
            <ac:picMk id="20" creationId="{DA13C628-343C-4C68-9005-AB63EEFD0A68}"/>
          </ac:picMkLst>
        </pc:picChg>
        <pc:cxnChg chg="add mod">
          <ac:chgData name="Nathan Anthony" userId="06b844e6-6ead-4a47-bb23-2db9b8258ee0" providerId="ADAL" clId="{5506F1E6-80D0-45EF-9185-AFFD7D9FEF02}" dt="2021-04-20T16:47:38.332" v="6482" actId="1582"/>
          <ac:cxnSpMkLst>
            <pc:docMk/>
            <pc:sldMk cId="2080438040" sldId="287"/>
            <ac:cxnSpMk id="5" creationId="{DB48A93A-F5EC-4BDD-B0B3-B3E3BC66051D}"/>
          </ac:cxnSpMkLst>
        </pc:cxnChg>
        <pc:cxnChg chg="add mod">
          <ac:chgData name="Nathan Anthony" userId="06b844e6-6ead-4a47-bb23-2db9b8258ee0" providerId="ADAL" clId="{5506F1E6-80D0-45EF-9185-AFFD7D9FEF02}" dt="2021-04-20T19:43:56.937" v="6519" actId="1076"/>
          <ac:cxnSpMkLst>
            <pc:docMk/>
            <pc:sldMk cId="2080438040" sldId="287"/>
            <ac:cxnSpMk id="14" creationId="{52FEC469-8DF3-414F-95D8-78E7DDA5C6FE}"/>
          </ac:cxnSpMkLst>
        </pc:cxnChg>
      </pc:sldChg>
      <pc:sldChg chg="addSp delSp modSp mod modTransition modAnim">
        <pc:chgData name="Nathan Anthony" userId="06b844e6-6ead-4a47-bb23-2db9b8258ee0" providerId="ADAL" clId="{5506F1E6-80D0-45EF-9185-AFFD7D9FEF02}" dt="2021-04-20T19:44:05.101" v="6521"/>
        <pc:sldMkLst>
          <pc:docMk/>
          <pc:sldMk cId="3679028876" sldId="288"/>
        </pc:sldMkLst>
        <pc:spChg chg="add mod">
          <ac:chgData name="Nathan Anthony" userId="06b844e6-6ead-4a47-bb23-2db9b8258ee0" providerId="ADAL" clId="{5506F1E6-80D0-45EF-9185-AFFD7D9FEF02}" dt="2021-04-19T21:25:08.357" v="760"/>
          <ac:spMkLst>
            <pc:docMk/>
            <pc:sldMk cId="3679028876" sldId="288"/>
            <ac:spMk id="12" creationId="{E21010F6-80C5-4C26-8AF2-907919E26586}"/>
          </ac:spMkLst>
        </pc:spChg>
        <pc:spChg chg="add mod">
          <ac:chgData name="Nathan Anthony" userId="06b844e6-6ead-4a47-bb23-2db9b8258ee0" providerId="ADAL" clId="{5506F1E6-80D0-45EF-9185-AFFD7D9FEF02}" dt="2021-04-20T16:43:08.280" v="6444" actId="1076"/>
          <ac:spMkLst>
            <pc:docMk/>
            <pc:sldMk cId="3679028876" sldId="288"/>
            <ac:spMk id="12" creationId="{EA639A6B-2120-4C57-A9FE-2398E550ED55}"/>
          </ac:spMkLst>
        </pc:spChg>
        <pc:spChg chg="add mod">
          <ac:chgData name="Nathan Anthony" userId="06b844e6-6ead-4a47-bb23-2db9b8258ee0" providerId="ADAL" clId="{5506F1E6-80D0-45EF-9185-AFFD7D9FEF02}" dt="2021-04-20T16:43:41.174" v="6470" actId="1076"/>
          <ac:spMkLst>
            <pc:docMk/>
            <pc:sldMk cId="3679028876" sldId="288"/>
            <ac:spMk id="13" creationId="{3E5793AD-7DDB-46FE-AB6D-CBBEC6DFBF20}"/>
          </ac:spMkLst>
        </pc:spChg>
        <pc:spChg chg="add mod">
          <ac:chgData name="Nathan Anthony" userId="06b844e6-6ead-4a47-bb23-2db9b8258ee0" providerId="ADAL" clId="{5506F1E6-80D0-45EF-9185-AFFD7D9FEF02}" dt="2021-04-20T16:43:37.921" v="6469" actId="1076"/>
          <ac:spMkLst>
            <pc:docMk/>
            <pc:sldMk cId="3679028876" sldId="288"/>
            <ac:spMk id="14" creationId="{E8431E92-9304-4A85-AB0F-0E1F4EE776B8}"/>
          </ac:spMkLst>
        </pc:spChg>
        <pc:spChg chg="mod">
          <ac:chgData name="Nathan Anthony" userId="06b844e6-6ead-4a47-bb23-2db9b8258ee0" providerId="ADAL" clId="{5506F1E6-80D0-45EF-9185-AFFD7D9FEF02}" dt="2021-04-19T21:54:10.013" v="873"/>
          <ac:spMkLst>
            <pc:docMk/>
            <pc:sldMk cId="3679028876" sldId="288"/>
            <ac:spMk id="15" creationId="{02B770F0-D649-4BBE-84CB-83451C1D217D}"/>
          </ac:spMkLst>
        </pc:spChg>
        <pc:spChg chg="mod">
          <ac:chgData name="Nathan Anthony" userId="06b844e6-6ead-4a47-bb23-2db9b8258ee0" providerId="ADAL" clId="{5506F1E6-80D0-45EF-9185-AFFD7D9FEF02}" dt="2021-04-20T19:44:05.101" v="6521"/>
          <ac:spMkLst>
            <pc:docMk/>
            <pc:sldMk cId="3679028876" sldId="288"/>
            <ac:spMk id="17" creationId="{1586E4EB-E72F-4BC0-8719-F392BF1D37C4}"/>
          </ac:spMkLst>
        </pc:spChg>
        <pc:grpChg chg="del">
          <ac:chgData name="Nathan Anthony" userId="06b844e6-6ead-4a47-bb23-2db9b8258ee0" providerId="ADAL" clId="{5506F1E6-80D0-45EF-9185-AFFD7D9FEF02}" dt="2021-04-19T21:54:08.314" v="872" actId="478"/>
          <ac:grpSpMkLst>
            <pc:docMk/>
            <pc:sldMk cId="3679028876" sldId="288"/>
            <ac:grpSpMk id="9" creationId="{4320C6E4-2104-4FA9-96C1-696F239186D2}"/>
          </ac:grpSpMkLst>
        </pc:grpChg>
        <pc:grpChg chg="add mod">
          <ac:chgData name="Nathan Anthony" userId="06b844e6-6ead-4a47-bb23-2db9b8258ee0" providerId="ADAL" clId="{5506F1E6-80D0-45EF-9185-AFFD7D9FEF02}" dt="2021-04-19T21:54:13.987" v="874" actId="1076"/>
          <ac:grpSpMkLst>
            <pc:docMk/>
            <pc:sldMk cId="3679028876" sldId="288"/>
            <ac:grpSpMk id="13" creationId="{4715C97C-8B39-4FA9-B550-C9AFB6E31355}"/>
          </ac:grpSpMkLst>
        </pc:grpChg>
        <pc:grpChg chg="add mod">
          <ac:chgData name="Nathan Anthony" userId="06b844e6-6ead-4a47-bb23-2db9b8258ee0" providerId="ADAL" clId="{5506F1E6-80D0-45EF-9185-AFFD7D9FEF02}" dt="2021-04-20T19:44:05.101" v="6521"/>
          <ac:grpSpMkLst>
            <pc:docMk/>
            <pc:sldMk cId="3679028876" sldId="288"/>
            <ac:grpSpMk id="15" creationId="{89894AEA-17B8-479F-BF07-7F7CDAB83436}"/>
          </ac:grpSpMkLst>
        </pc:grpChg>
        <pc:picChg chg="add mod modCrop">
          <ac:chgData name="Nathan Anthony" userId="06b844e6-6ead-4a47-bb23-2db9b8258ee0" providerId="ADAL" clId="{5506F1E6-80D0-45EF-9185-AFFD7D9FEF02}" dt="2021-04-20T16:42:06.948" v="6427" actId="1076"/>
          <ac:picMkLst>
            <pc:docMk/>
            <pc:sldMk cId="3679028876" sldId="288"/>
            <ac:picMk id="5" creationId="{505934FD-4D76-43D3-AA5F-7F99DB09A570}"/>
          </ac:picMkLst>
        </pc:picChg>
        <pc:picChg chg="mod">
          <ac:chgData name="Nathan Anthony" userId="06b844e6-6ead-4a47-bb23-2db9b8258ee0" providerId="ADAL" clId="{5506F1E6-80D0-45EF-9185-AFFD7D9FEF02}" dt="2021-04-20T16:42:04.100" v="6425" actId="14100"/>
          <ac:picMkLst>
            <pc:docMk/>
            <pc:sldMk cId="3679028876" sldId="288"/>
            <ac:picMk id="7" creationId="{03555A9B-B661-406D-9137-C534819967E3}"/>
          </ac:picMkLst>
        </pc:picChg>
        <pc:picChg chg="add mod">
          <ac:chgData name="Nathan Anthony" userId="06b844e6-6ead-4a47-bb23-2db9b8258ee0" providerId="ADAL" clId="{5506F1E6-80D0-45EF-9185-AFFD7D9FEF02}" dt="2021-04-20T16:43:41.174" v="6470" actId="1076"/>
          <ac:picMkLst>
            <pc:docMk/>
            <pc:sldMk cId="3679028876" sldId="288"/>
            <ac:picMk id="8" creationId="{C00A8CCB-9208-4B7E-B74F-B73420E506FF}"/>
          </ac:picMkLst>
        </pc:picChg>
        <pc:picChg chg="mod">
          <ac:chgData name="Nathan Anthony" userId="06b844e6-6ead-4a47-bb23-2db9b8258ee0" providerId="ADAL" clId="{5506F1E6-80D0-45EF-9185-AFFD7D9FEF02}" dt="2021-04-20T16:45:17.096" v="6474" actId="1076"/>
          <ac:picMkLst>
            <pc:docMk/>
            <pc:sldMk cId="3679028876" sldId="288"/>
            <ac:picMk id="10" creationId="{37AB5411-F65A-468A-87D9-493D986B3FCA}"/>
          </ac:picMkLst>
        </pc:picChg>
        <pc:picChg chg="add mod">
          <ac:chgData name="Nathan Anthony" userId="06b844e6-6ead-4a47-bb23-2db9b8258ee0" providerId="ADAL" clId="{5506F1E6-80D0-45EF-9185-AFFD7D9FEF02}" dt="2021-04-20T16:43:37.921" v="6469" actId="1076"/>
          <ac:picMkLst>
            <pc:docMk/>
            <pc:sldMk cId="3679028876" sldId="288"/>
            <ac:picMk id="11" creationId="{317F576B-CE8D-4C3F-974D-292D9B4844C0}"/>
          </ac:picMkLst>
        </pc:picChg>
        <pc:picChg chg="mod">
          <ac:chgData name="Nathan Anthony" userId="06b844e6-6ead-4a47-bb23-2db9b8258ee0" providerId="ADAL" clId="{5506F1E6-80D0-45EF-9185-AFFD7D9FEF02}" dt="2021-04-19T21:54:10.013" v="873"/>
          <ac:picMkLst>
            <pc:docMk/>
            <pc:sldMk cId="3679028876" sldId="288"/>
            <ac:picMk id="14" creationId="{CAF81BD9-A6CF-460C-96E1-EFBF4550B37B}"/>
          </ac:picMkLst>
        </pc:picChg>
        <pc:picChg chg="mod">
          <ac:chgData name="Nathan Anthony" userId="06b844e6-6ead-4a47-bb23-2db9b8258ee0" providerId="ADAL" clId="{5506F1E6-80D0-45EF-9185-AFFD7D9FEF02}" dt="2021-04-20T19:44:05.101" v="6521"/>
          <ac:picMkLst>
            <pc:docMk/>
            <pc:sldMk cId="3679028876" sldId="288"/>
            <ac:picMk id="16" creationId="{118AF731-D939-4CB2-AF64-A90408E6375F}"/>
          </ac:picMkLst>
        </pc:picChg>
      </pc:sldChg>
      <pc:sldChg chg="addSp delSp modSp mod">
        <pc:chgData name="Nathan Anthony" userId="06b844e6-6ead-4a47-bb23-2db9b8258ee0" providerId="ADAL" clId="{5506F1E6-80D0-45EF-9185-AFFD7D9FEF02}" dt="2021-04-20T02:42:11.215" v="3331" actId="478"/>
        <pc:sldMkLst>
          <pc:docMk/>
          <pc:sldMk cId="1572314607" sldId="291"/>
        </pc:sldMkLst>
        <pc:spChg chg="add del mod">
          <ac:chgData name="Nathan Anthony" userId="06b844e6-6ead-4a47-bb23-2db9b8258ee0" providerId="ADAL" clId="{5506F1E6-80D0-45EF-9185-AFFD7D9FEF02}" dt="2021-04-20T02:42:11.215" v="3331" actId="478"/>
          <ac:spMkLst>
            <pc:docMk/>
            <pc:sldMk cId="1572314607" sldId="291"/>
            <ac:spMk id="10" creationId="{E7102B32-565B-4C83-856B-B2223E331E3F}"/>
          </ac:spMkLst>
        </pc:spChg>
        <pc:spChg chg="add mod">
          <ac:chgData name="Nathan Anthony" userId="06b844e6-6ead-4a47-bb23-2db9b8258ee0" providerId="ADAL" clId="{5506F1E6-80D0-45EF-9185-AFFD7D9FEF02}" dt="2021-04-19T21:25:30.949" v="763" actId="1076"/>
          <ac:spMkLst>
            <pc:docMk/>
            <pc:sldMk cId="1572314607" sldId="291"/>
            <ac:spMk id="11" creationId="{E21010F6-80C5-4C26-8AF2-907919E26586}"/>
          </ac:spMkLst>
        </pc:spChg>
        <pc:spChg chg="mod">
          <ac:chgData name="Nathan Anthony" userId="06b844e6-6ead-4a47-bb23-2db9b8258ee0" providerId="ADAL" clId="{5506F1E6-80D0-45EF-9185-AFFD7D9FEF02}" dt="2021-04-19T21:54:20.019" v="876"/>
          <ac:spMkLst>
            <pc:docMk/>
            <pc:sldMk cId="1572314607" sldId="291"/>
            <ac:spMk id="14" creationId="{6C935F8E-8FFA-4B8B-8FD5-14E55DA49A26}"/>
          </ac:spMkLst>
        </pc:spChg>
        <pc:grpChg chg="del">
          <ac:chgData name="Nathan Anthony" userId="06b844e6-6ead-4a47-bb23-2db9b8258ee0" providerId="ADAL" clId="{5506F1E6-80D0-45EF-9185-AFFD7D9FEF02}" dt="2021-04-19T21:54:18.430" v="875" actId="478"/>
          <ac:grpSpMkLst>
            <pc:docMk/>
            <pc:sldMk cId="1572314607" sldId="291"/>
            <ac:grpSpMk id="7" creationId="{617015A7-2ADB-4C26-B565-A172AA2CF29B}"/>
          </ac:grpSpMkLst>
        </pc:grpChg>
        <pc:grpChg chg="add mod">
          <ac:chgData name="Nathan Anthony" userId="06b844e6-6ead-4a47-bb23-2db9b8258ee0" providerId="ADAL" clId="{5506F1E6-80D0-45EF-9185-AFFD7D9FEF02}" dt="2021-04-19T21:54:26.983" v="877" actId="1076"/>
          <ac:grpSpMkLst>
            <pc:docMk/>
            <pc:sldMk cId="1572314607" sldId="291"/>
            <ac:grpSpMk id="12" creationId="{6F696C28-7B49-47A8-9C28-C629C93C5C9B}"/>
          </ac:grpSpMkLst>
        </pc:grpChg>
        <pc:picChg chg="mod">
          <ac:chgData name="Nathan Anthony" userId="06b844e6-6ead-4a47-bb23-2db9b8258ee0" providerId="ADAL" clId="{5506F1E6-80D0-45EF-9185-AFFD7D9FEF02}" dt="2021-04-19T21:54:20.019" v="876"/>
          <ac:picMkLst>
            <pc:docMk/>
            <pc:sldMk cId="1572314607" sldId="291"/>
            <ac:picMk id="13" creationId="{61352A70-842C-4B7E-A6D5-78EAEDC8BF7F}"/>
          </ac:picMkLst>
        </pc:picChg>
      </pc:sldChg>
      <pc:sldChg chg="addSp delSp modSp mod">
        <pc:chgData name="Nathan Anthony" userId="06b844e6-6ead-4a47-bb23-2db9b8258ee0" providerId="ADAL" clId="{5506F1E6-80D0-45EF-9185-AFFD7D9FEF02}" dt="2021-04-19T22:41:33.090" v="1394" actId="478"/>
        <pc:sldMkLst>
          <pc:docMk/>
          <pc:sldMk cId="1282255457" sldId="292"/>
        </pc:sldMkLst>
        <pc:spChg chg="mod">
          <ac:chgData name="Nathan Anthony" userId="06b844e6-6ead-4a47-bb23-2db9b8258ee0" providerId="ADAL" clId="{5506F1E6-80D0-45EF-9185-AFFD7D9FEF02}" dt="2021-04-19T22:41:21.206" v="1390" actId="1076"/>
          <ac:spMkLst>
            <pc:docMk/>
            <pc:sldMk cId="1282255457" sldId="292"/>
            <ac:spMk id="10" creationId="{C0F1E2FA-0435-4DA7-BC3A-C115355F6AA7}"/>
          </ac:spMkLst>
        </pc:spChg>
        <pc:spChg chg="add mod">
          <ac:chgData name="Nathan Anthony" userId="06b844e6-6ead-4a47-bb23-2db9b8258ee0" providerId="ADAL" clId="{5506F1E6-80D0-45EF-9185-AFFD7D9FEF02}" dt="2021-04-19T21:13:21.191" v="632"/>
          <ac:spMkLst>
            <pc:docMk/>
            <pc:sldMk cId="1282255457" sldId="292"/>
            <ac:spMk id="14" creationId="{E21010F6-80C5-4C26-8AF2-907919E26586}"/>
          </ac:spMkLst>
        </pc:spChg>
        <pc:spChg chg="add del mod">
          <ac:chgData name="Nathan Anthony" userId="06b844e6-6ead-4a47-bb23-2db9b8258ee0" providerId="ADAL" clId="{5506F1E6-80D0-45EF-9185-AFFD7D9FEF02}" dt="2021-04-19T22:41:33.090" v="1394" actId="478"/>
          <ac:spMkLst>
            <pc:docMk/>
            <pc:sldMk cId="1282255457" sldId="292"/>
            <ac:spMk id="17" creationId="{3D8424AB-D659-4744-8B8D-C7D37180B3B4}"/>
          </ac:spMkLst>
        </pc:spChg>
        <pc:spChg chg="mod">
          <ac:chgData name="Nathan Anthony" userId="06b844e6-6ead-4a47-bb23-2db9b8258ee0" providerId="ADAL" clId="{5506F1E6-80D0-45EF-9185-AFFD7D9FEF02}" dt="2021-04-19T21:51:23.427" v="843"/>
          <ac:spMkLst>
            <pc:docMk/>
            <pc:sldMk cId="1282255457" sldId="292"/>
            <ac:spMk id="19" creationId="{9973B508-6023-45A5-95E2-51A72C7C3D8F}"/>
          </ac:spMkLst>
        </pc:spChg>
        <pc:grpChg chg="del">
          <ac:chgData name="Nathan Anthony" userId="06b844e6-6ead-4a47-bb23-2db9b8258ee0" providerId="ADAL" clId="{5506F1E6-80D0-45EF-9185-AFFD7D9FEF02}" dt="2021-04-19T21:51:09.693" v="842" actId="478"/>
          <ac:grpSpMkLst>
            <pc:docMk/>
            <pc:sldMk cId="1282255457" sldId="292"/>
            <ac:grpSpMk id="13" creationId="{E8E1DE69-784F-412E-B2C5-070EE19005BC}"/>
          </ac:grpSpMkLst>
        </pc:grpChg>
        <pc:grpChg chg="add mod">
          <ac:chgData name="Nathan Anthony" userId="06b844e6-6ead-4a47-bb23-2db9b8258ee0" providerId="ADAL" clId="{5506F1E6-80D0-45EF-9185-AFFD7D9FEF02}" dt="2021-04-19T21:51:29.697" v="844" actId="1076"/>
          <ac:grpSpMkLst>
            <pc:docMk/>
            <pc:sldMk cId="1282255457" sldId="292"/>
            <ac:grpSpMk id="18" creationId="{37586BCB-BAB2-4E03-9ADB-93F0A07CF62A}"/>
          </ac:grpSpMkLst>
        </pc:grpChg>
        <pc:picChg chg="add mod modCrop">
          <ac:chgData name="Nathan Anthony" userId="06b844e6-6ead-4a47-bb23-2db9b8258ee0" providerId="ADAL" clId="{5506F1E6-80D0-45EF-9185-AFFD7D9FEF02}" dt="2021-04-19T22:41:25.947" v="1393" actId="1076"/>
          <ac:picMkLst>
            <pc:docMk/>
            <pc:sldMk cId="1282255457" sldId="292"/>
            <ac:picMk id="6" creationId="{5DE646B9-0DFF-4DB7-8DF6-54A2B2E5E5FA}"/>
          </ac:picMkLst>
        </pc:picChg>
        <pc:picChg chg="mod">
          <ac:chgData name="Nathan Anthony" userId="06b844e6-6ead-4a47-bb23-2db9b8258ee0" providerId="ADAL" clId="{5506F1E6-80D0-45EF-9185-AFFD7D9FEF02}" dt="2021-04-19T21:51:23.427" v="843"/>
          <ac:picMkLst>
            <pc:docMk/>
            <pc:sldMk cId="1282255457" sldId="292"/>
            <ac:picMk id="20" creationId="{C7395F21-9FFA-4E84-B127-9F2ECA11F6DD}"/>
          </ac:picMkLst>
        </pc:picChg>
      </pc:sldChg>
      <pc:sldChg chg="addSp delSp modSp del mod">
        <pc:chgData name="Nathan Anthony" userId="06b844e6-6ead-4a47-bb23-2db9b8258ee0" providerId="ADAL" clId="{5506F1E6-80D0-45EF-9185-AFFD7D9FEF02}" dt="2021-04-20T05:41:54.019" v="5587" actId="2696"/>
        <pc:sldMkLst>
          <pc:docMk/>
          <pc:sldMk cId="2417109693" sldId="293"/>
        </pc:sldMkLst>
        <pc:spChg chg="add mod">
          <ac:chgData name="Nathan Anthony" userId="06b844e6-6ead-4a47-bb23-2db9b8258ee0" providerId="ADAL" clId="{5506F1E6-80D0-45EF-9185-AFFD7D9FEF02}" dt="2021-04-19T21:30:16.336" v="782"/>
          <ac:spMkLst>
            <pc:docMk/>
            <pc:sldMk cId="2417109693" sldId="293"/>
            <ac:spMk id="11" creationId="{F7353148-B710-4B4B-AB5F-104224417185}"/>
          </ac:spMkLst>
        </pc:spChg>
        <pc:spChg chg="mod">
          <ac:chgData name="Nathan Anthony" userId="06b844e6-6ead-4a47-bb23-2db9b8258ee0" providerId="ADAL" clId="{5506F1E6-80D0-45EF-9185-AFFD7D9FEF02}" dt="2021-04-19T21:58:36.529" v="921"/>
          <ac:spMkLst>
            <pc:docMk/>
            <pc:sldMk cId="2417109693" sldId="293"/>
            <ac:spMk id="14" creationId="{F7B36A5C-1D69-4292-BB27-A36463AAF63D}"/>
          </ac:spMkLst>
        </pc:spChg>
        <pc:grpChg chg="del">
          <ac:chgData name="Nathan Anthony" userId="06b844e6-6ead-4a47-bb23-2db9b8258ee0" providerId="ADAL" clId="{5506F1E6-80D0-45EF-9185-AFFD7D9FEF02}" dt="2021-04-19T21:58:34.901" v="920" actId="478"/>
          <ac:grpSpMkLst>
            <pc:docMk/>
            <pc:sldMk cId="2417109693" sldId="293"/>
            <ac:grpSpMk id="8" creationId="{903F5C9D-B313-489D-B1BD-F7601F327335}"/>
          </ac:grpSpMkLst>
        </pc:grpChg>
        <pc:grpChg chg="add mod">
          <ac:chgData name="Nathan Anthony" userId="06b844e6-6ead-4a47-bb23-2db9b8258ee0" providerId="ADAL" clId="{5506F1E6-80D0-45EF-9185-AFFD7D9FEF02}" dt="2021-04-19T21:58:40.650" v="922" actId="1076"/>
          <ac:grpSpMkLst>
            <pc:docMk/>
            <pc:sldMk cId="2417109693" sldId="293"/>
            <ac:grpSpMk id="12" creationId="{70A8B8EA-68E1-4AB0-AADC-88BE14048FB2}"/>
          </ac:grpSpMkLst>
        </pc:grpChg>
        <pc:picChg chg="mod">
          <ac:chgData name="Nathan Anthony" userId="06b844e6-6ead-4a47-bb23-2db9b8258ee0" providerId="ADAL" clId="{5506F1E6-80D0-45EF-9185-AFFD7D9FEF02}" dt="2021-04-19T21:58:36.529" v="921"/>
          <ac:picMkLst>
            <pc:docMk/>
            <pc:sldMk cId="2417109693" sldId="293"/>
            <ac:picMk id="13" creationId="{3EE1A667-C97F-4BE9-9185-29278EC4D903}"/>
          </ac:picMkLst>
        </pc:picChg>
      </pc:sldChg>
      <pc:sldChg chg="delSp modSp add mod ord">
        <pc:chgData name="Nathan Anthony" userId="06b844e6-6ead-4a47-bb23-2db9b8258ee0" providerId="ADAL" clId="{5506F1E6-80D0-45EF-9185-AFFD7D9FEF02}" dt="2021-04-20T06:36:37.963" v="5665" actId="478"/>
        <pc:sldMkLst>
          <pc:docMk/>
          <pc:sldMk cId="4005131072" sldId="293"/>
        </pc:sldMkLst>
        <pc:spChg chg="mod">
          <ac:chgData name="Nathan Anthony" userId="06b844e6-6ead-4a47-bb23-2db9b8258ee0" providerId="ADAL" clId="{5506F1E6-80D0-45EF-9185-AFFD7D9FEF02}" dt="2021-04-20T06:36:24.895" v="5663" actId="1076"/>
          <ac:spMkLst>
            <pc:docMk/>
            <pc:sldMk cId="4005131072" sldId="293"/>
            <ac:spMk id="7" creationId="{BC3C8182-A500-4908-98CF-A5E8E921707C}"/>
          </ac:spMkLst>
        </pc:spChg>
        <pc:spChg chg="del">
          <ac:chgData name="Nathan Anthony" userId="06b844e6-6ead-4a47-bb23-2db9b8258ee0" providerId="ADAL" clId="{5506F1E6-80D0-45EF-9185-AFFD7D9FEF02}" dt="2021-04-20T06:36:37.963" v="5665" actId="478"/>
          <ac:spMkLst>
            <pc:docMk/>
            <pc:sldMk cId="4005131072" sldId="293"/>
            <ac:spMk id="11" creationId="{F7353148-B710-4B4B-AB5F-104224417185}"/>
          </ac:spMkLst>
        </pc:spChg>
        <pc:grpChg chg="mod">
          <ac:chgData name="Nathan Anthony" userId="06b844e6-6ead-4a47-bb23-2db9b8258ee0" providerId="ADAL" clId="{5506F1E6-80D0-45EF-9185-AFFD7D9FEF02}" dt="2021-04-20T06:36:28.578" v="5664" actId="1076"/>
          <ac:grpSpMkLst>
            <pc:docMk/>
            <pc:sldMk cId="4005131072" sldId="293"/>
            <ac:grpSpMk id="12" creationId="{70A8B8EA-68E1-4AB0-AADC-88BE14048FB2}"/>
          </ac:grpSpMkLst>
        </pc:grpChg>
      </pc:sldChg>
      <pc:sldChg chg="addSp delSp modSp mod">
        <pc:chgData name="Nathan Anthony" userId="06b844e6-6ead-4a47-bb23-2db9b8258ee0" providerId="ADAL" clId="{5506F1E6-80D0-45EF-9185-AFFD7D9FEF02}" dt="2021-04-19T22:00:17.125" v="925" actId="1076"/>
        <pc:sldMkLst>
          <pc:docMk/>
          <pc:sldMk cId="2568858817" sldId="294"/>
        </pc:sldMkLst>
        <pc:spChg chg="add mod">
          <ac:chgData name="Nathan Anthony" userId="06b844e6-6ead-4a47-bb23-2db9b8258ee0" providerId="ADAL" clId="{5506F1E6-80D0-45EF-9185-AFFD7D9FEF02}" dt="2021-04-19T21:29:24.757" v="781"/>
          <ac:spMkLst>
            <pc:docMk/>
            <pc:sldMk cId="2568858817" sldId="294"/>
            <ac:spMk id="8" creationId="{79F73171-74C1-4015-A607-A628A534298C}"/>
          </ac:spMkLst>
        </pc:spChg>
        <pc:spChg chg="mod">
          <ac:chgData name="Nathan Anthony" userId="06b844e6-6ead-4a47-bb23-2db9b8258ee0" providerId="ADAL" clId="{5506F1E6-80D0-45EF-9185-AFFD7D9FEF02}" dt="2021-04-19T22:00:12.531" v="924"/>
          <ac:spMkLst>
            <pc:docMk/>
            <pc:sldMk cId="2568858817" sldId="294"/>
            <ac:spMk id="15" creationId="{601AEBE1-6BA8-4F71-A36A-71334A5C4CAE}"/>
          </ac:spMkLst>
        </pc:spChg>
        <pc:grpChg chg="add mod">
          <ac:chgData name="Nathan Anthony" userId="06b844e6-6ead-4a47-bb23-2db9b8258ee0" providerId="ADAL" clId="{5506F1E6-80D0-45EF-9185-AFFD7D9FEF02}" dt="2021-04-19T22:00:17.125" v="925" actId="1076"/>
          <ac:grpSpMkLst>
            <pc:docMk/>
            <pc:sldMk cId="2568858817" sldId="294"/>
            <ac:grpSpMk id="10" creationId="{53124944-FC2E-4E9C-A272-CDFDA4B566DD}"/>
          </ac:grpSpMkLst>
        </pc:grpChg>
        <pc:grpChg chg="del">
          <ac:chgData name="Nathan Anthony" userId="06b844e6-6ead-4a47-bb23-2db9b8258ee0" providerId="ADAL" clId="{5506F1E6-80D0-45EF-9185-AFFD7D9FEF02}" dt="2021-04-19T22:00:10.565" v="923" actId="478"/>
          <ac:grpSpMkLst>
            <pc:docMk/>
            <pc:sldMk cId="2568858817" sldId="294"/>
            <ac:grpSpMk id="11" creationId="{1CDCB545-8870-456A-8398-53F001CA5440}"/>
          </ac:grpSpMkLst>
        </pc:grpChg>
        <pc:picChg chg="mod">
          <ac:chgData name="Nathan Anthony" userId="06b844e6-6ead-4a47-bb23-2db9b8258ee0" providerId="ADAL" clId="{5506F1E6-80D0-45EF-9185-AFFD7D9FEF02}" dt="2021-04-19T22:00:12.531" v="924"/>
          <ac:picMkLst>
            <pc:docMk/>
            <pc:sldMk cId="2568858817" sldId="294"/>
            <ac:picMk id="14" creationId="{01CCB7F6-0E2C-412C-B8CB-C7113DCACE65}"/>
          </ac:picMkLst>
        </pc:picChg>
      </pc:sldChg>
      <pc:sldChg chg="addSp delSp modSp new mod modTransition modAnim modNotesTx">
        <pc:chgData name="Nathan Anthony" userId="06b844e6-6ead-4a47-bb23-2db9b8258ee0" providerId="ADAL" clId="{5506F1E6-80D0-45EF-9185-AFFD7D9FEF02}" dt="2021-04-20T06:41:41.257" v="5686" actId="1076"/>
        <pc:sldMkLst>
          <pc:docMk/>
          <pc:sldMk cId="3716460454" sldId="295"/>
        </pc:sldMkLst>
        <pc:spChg chg="mod">
          <ac:chgData name="Nathan Anthony" userId="06b844e6-6ead-4a47-bb23-2db9b8258ee0" providerId="ADAL" clId="{5506F1E6-80D0-45EF-9185-AFFD7D9FEF02}" dt="2021-04-19T22:46:11.780" v="1521" actId="20577"/>
          <ac:spMkLst>
            <pc:docMk/>
            <pc:sldMk cId="3716460454" sldId="295"/>
            <ac:spMk id="2" creationId="{8ED65F0D-23D8-45BF-AB07-C91BB9170722}"/>
          </ac:spMkLst>
        </pc:spChg>
        <pc:spChg chg="mod">
          <ac:chgData name="Nathan Anthony" userId="06b844e6-6ead-4a47-bb23-2db9b8258ee0" providerId="ADAL" clId="{5506F1E6-80D0-45EF-9185-AFFD7D9FEF02}" dt="2021-04-20T06:41:38.464" v="5685" actId="1076"/>
          <ac:spMkLst>
            <pc:docMk/>
            <pc:sldMk cId="3716460454" sldId="295"/>
            <ac:spMk id="3" creationId="{909A57BF-AACB-4732-BD45-92DC21584974}"/>
          </ac:spMkLst>
        </pc:spChg>
        <pc:spChg chg="add del mod">
          <ac:chgData name="Nathan Anthony" userId="06b844e6-6ead-4a47-bb23-2db9b8258ee0" providerId="ADAL" clId="{5506F1E6-80D0-45EF-9185-AFFD7D9FEF02}" dt="2021-04-20T06:31:53.075" v="5661" actId="478"/>
          <ac:spMkLst>
            <pc:docMk/>
            <pc:sldMk cId="3716460454" sldId="295"/>
            <ac:spMk id="4" creationId="{E21010F6-80C5-4C26-8AF2-907919E26586}"/>
          </ac:spMkLst>
        </pc:spChg>
        <pc:spChg chg="mod">
          <ac:chgData name="Nathan Anthony" userId="06b844e6-6ead-4a47-bb23-2db9b8258ee0" providerId="ADAL" clId="{5506F1E6-80D0-45EF-9185-AFFD7D9FEF02}" dt="2021-04-19T21:51:00.326" v="838"/>
          <ac:spMkLst>
            <pc:docMk/>
            <pc:sldMk cId="3716460454" sldId="295"/>
            <ac:spMk id="6" creationId="{6A127E27-E4F0-4537-931D-208F4C24C202}"/>
          </ac:spMkLst>
        </pc:spChg>
        <pc:spChg chg="mod">
          <ac:chgData name="Nathan Anthony" userId="06b844e6-6ead-4a47-bb23-2db9b8258ee0" providerId="ADAL" clId="{5506F1E6-80D0-45EF-9185-AFFD7D9FEF02}" dt="2021-04-19T22:41:45.073" v="1395" actId="1076"/>
          <ac:spMkLst>
            <pc:docMk/>
            <pc:sldMk cId="3716460454" sldId="295"/>
            <ac:spMk id="10" creationId="{8337DAD8-8D06-4C58-B492-28ED7C3D6B4D}"/>
          </ac:spMkLst>
        </pc:spChg>
        <pc:spChg chg="add mod">
          <ac:chgData name="Nathan Anthony" userId="06b844e6-6ead-4a47-bb23-2db9b8258ee0" providerId="ADAL" clId="{5506F1E6-80D0-45EF-9185-AFFD7D9FEF02}" dt="2021-04-20T06:41:41.257" v="5686" actId="1076"/>
          <ac:spMkLst>
            <pc:docMk/>
            <pc:sldMk cId="3716460454" sldId="295"/>
            <ac:spMk id="11" creationId="{861A3D18-8B23-4E76-85E7-5BDED88B5280}"/>
          </ac:spMkLst>
        </pc:spChg>
        <pc:spChg chg="add del">
          <ac:chgData name="Nathan Anthony" userId="06b844e6-6ead-4a47-bb23-2db9b8258ee0" providerId="ADAL" clId="{5506F1E6-80D0-45EF-9185-AFFD7D9FEF02}" dt="2021-04-19T22:52:25.813" v="2062" actId="478"/>
          <ac:spMkLst>
            <pc:docMk/>
            <pc:sldMk cId="3716460454" sldId="295"/>
            <ac:spMk id="13" creationId="{FF53B4E5-1BC9-4724-9950-9F62EB7C0684}"/>
          </ac:spMkLst>
        </pc:spChg>
        <pc:grpChg chg="add mod">
          <ac:chgData name="Nathan Anthony" userId="06b844e6-6ead-4a47-bb23-2db9b8258ee0" providerId="ADAL" clId="{5506F1E6-80D0-45EF-9185-AFFD7D9FEF02}" dt="2021-04-20T06:31:48.744" v="5660" actId="1076"/>
          <ac:grpSpMkLst>
            <pc:docMk/>
            <pc:sldMk cId="3716460454" sldId="295"/>
            <ac:grpSpMk id="5" creationId="{47A0EE77-5B39-443D-A23A-23AE5D9F58CB}"/>
          </ac:grpSpMkLst>
        </pc:grpChg>
        <pc:grpChg chg="add del mod">
          <ac:chgData name="Nathan Anthony" userId="06b844e6-6ead-4a47-bb23-2db9b8258ee0" providerId="ADAL" clId="{5506F1E6-80D0-45EF-9185-AFFD7D9FEF02}" dt="2021-04-20T06:31:44.235" v="5659" actId="478"/>
          <ac:grpSpMkLst>
            <pc:docMk/>
            <pc:sldMk cId="3716460454" sldId="295"/>
            <ac:grpSpMk id="8" creationId="{55FC71E9-1A3D-4CF8-AB5D-7E1A1C5B2D26}"/>
          </ac:grpSpMkLst>
        </pc:grpChg>
        <pc:picChg chg="mod">
          <ac:chgData name="Nathan Anthony" userId="06b844e6-6ead-4a47-bb23-2db9b8258ee0" providerId="ADAL" clId="{5506F1E6-80D0-45EF-9185-AFFD7D9FEF02}" dt="2021-04-19T21:51:00.326" v="838"/>
          <ac:picMkLst>
            <pc:docMk/>
            <pc:sldMk cId="3716460454" sldId="295"/>
            <ac:picMk id="7" creationId="{1212768D-22D6-4F37-88C8-5327E6B26710}"/>
          </ac:picMkLst>
        </pc:picChg>
        <pc:picChg chg="mod">
          <ac:chgData name="Nathan Anthony" userId="06b844e6-6ead-4a47-bb23-2db9b8258ee0" providerId="ADAL" clId="{5506F1E6-80D0-45EF-9185-AFFD7D9FEF02}" dt="2021-04-19T22:41:45.073" v="1395" actId="1076"/>
          <ac:picMkLst>
            <pc:docMk/>
            <pc:sldMk cId="3716460454" sldId="295"/>
            <ac:picMk id="9" creationId="{D7EA9DCD-32E2-477B-A501-9AFAF17969CD}"/>
          </ac:picMkLst>
        </pc:picChg>
        <pc:picChg chg="mod">
          <ac:chgData name="Nathan Anthony" userId="06b844e6-6ead-4a47-bb23-2db9b8258ee0" providerId="ADAL" clId="{5506F1E6-80D0-45EF-9185-AFFD7D9FEF02}" dt="2021-04-20T06:30:46.780" v="5655" actId="1076"/>
          <ac:picMkLst>
            <pc:docMk/>
            <pc:sldMk cId="3716460454" sldId="295"/>
            <ac:picMk id="14" creationId="{E7E212E7-FEF4-4F9B-B0DD-D459EBB244A4}"/>
          </ac:picMkLst>
        </pc:picChg>
      </pc:sldChg>
      <pc:sldChg chg="modSp mod ord modTransition modAnim addCm delCm modCm">
        <pc:chgData name="Nathan Anthony" userId="06b844e6-6ead-4a47-bb23-2db9b8258ee0" providerId="ADAL" clId="{5506F1E6-80D0-45EF-9185-AFFD7D9FEF02}" dt="2021-04-20T06:27:02.385" v="5606"/>
        <pc:sldMkLst>
          <pc:docMk/>
          <pc:sldMk cId="1047367799" sldId="296"/>
        </pc:sldMkLst>
        <pc:spChg chg="mod">
          <ac:chgData name="Nathan Anthony" userId="06b844e6-6ead-4a47-bb23-2db9b8258ee0" providerId="ADAL" clId="{5506F1E6-80D0-45EF-9185-AFFD7D9FEF02}" dt="2021-04-20T03:42:25.868" v="3437" actId="313"/>
          <ac:spMkLst>
            <pc:docMk/>
            <pc:sldMk cId="1047367799" sldId="296"/>
            <ac:spMk id="2" creationId="{B6D7CF6B-9783-4AE9-B39D-722785D88F58}"/>
          </ac:spMkLst>
        </pc:spChg>
        <pc:picChg chg="mod">
          <ac:chgData name="Nathan Anthony" userId="06b844e6-6ead-4a47-bb23-2db9b8258ee0" providerId="ADAL" clId="{5506F1E6-80D0-45EF-9185-AFFD7D9FEF02}" dt="2021-04-20T05:39:08.460" v="5583" actId="1076"/>
          <ac:picMkLst>
            <pc:docMk/>
            <pc:sldMk cId="1047367799" sldId="296"/>
            <ac:picMk id="3" creationId="{61F53640-5C14-4735-9D59-5CDA310BB8AB}"/>
          </ac:picMkLst>
        </pc:picChg>
      </pc:sldChg>
      <pc:sldChg chg="addSp modSp new mod modNotesTx">
        <pc:chgData name="Nathan Anthony" userId="06b844e6-6ead-4a47-bb23-2db9b8258ee0" providerId="ADAL" clId="{5506F1E6-80D0-45EF-9185-AFFD7D9FEF02}" dt="2021-04-20T03:29:52.594" v="3413" actId="20577"/>
        <pc:sldMkLst>
          <pc:docMk/>
          <pc:sldMk cId="2970222247" sldId="297"/>
        </pc:sldMkLst>
        <pc:spChg chg="mod">
          <ac:chgData name="Nathan Anthony" userId="06b844e6-6ead-4a47-bb23-2db9b8258ee0" providerId="ADAL" clId="{5506F1E6-80D0-45EF-9185-AFFD7D9FEF02}" dt="2021-04-19T22:57:26.646" v="2225" actId="20577"/>
          <ac:spMkLst>
            <pc:docMk/>
            <pc:sldMk cId="2970222247" sldId="297"/>
            <ac:spMk id="2" creationId="{28644F4E-2844-4AB1-B9FB-DEE0FF89EA32}"/>
          </ac:spMkLst>
        </pc:spChg>
        <pc:spChg chg="mod">
          <ac:chgData name="Nathan Anthony" userId="06b844e6-6ead-4a47-bb23-2db9b8258ee0" providerId="ADAL" clId="{5506F1E6-80D0-45EF-9185-AFFD7D9FEF02}" dt="2021-04-20T03:29:38.594" v="3358" actId="5793"/>
          <ac:spMkLst>
            <pc:docMk/>
            <pc:sldMk cId="2970222247" sldId="297"/>
            <ac:spMk id="3" creationId="{1E68EA0A-C12B-4286-A3EC-836B19A4A792}"/>
          </ac:spMkLst>
        </pc:spChg>
        <pc:spChg chg="add mod">
          <ac:chgData name="Nathan Anthony" userId="06b844e6-6ead-4a47-bb23-2db9b8258ee0" providerId="ADAL" clId="{5506F1E6-80D0-45EF-9185-AFFD7D9FEF02}" dt="2021-04-19T22:57:44.007" v="2243"/>
          <ac:spMkLst>
            <pc:docMk/>
            <pc:sldMk cId="2970222247" sldId="297"/>
            <ac:spMk id="4" creationId="{B2D7D8D2-E17C-41E2-93DE-E8508B8E5E79}"/>
          </ac:spMkLst>
        </pc:spChg>
        <pc:spChg chg="mod">
          <ac:chgData name="Nathan Anthony" userId="06b844e6-6ead-4a47-bb23-2db9b8258ee0" providerId="ADAL" clId="{5506F1E6-80D0-45EF-9185-AFFD7D9FEF02}" dt="2021-04-19T23:42:24.169" v="2246" actId="1076"/>
          <ac:spMkLst>
            <pc:docMk/>
            <pc:sldMk cId="2970222247" sldId="297"/>
            <ac:spMk id="7" creationId="{3E164A64-829C-4B17-A087-B444E69CBD9E}"/>
          </ac:spMkLst>
        </pc:spChg>
        <pc:grpChg chg="add mod">
          <ac:chgData name="Nathan Anthony" userId="06b844e6-6ead-4a47-bb23-2db9b8258ee0" providerId="ADAL" clId="{5506F1E6-80D0-45EF-9185-AFFD7D9FEF02}" dt="2021-04-19T23:42:24.169" v="2246" actId="1076"/>
          <ac:grpSpMkLst>
            <pc:docMk/>
            <pc:sldMk cId="2970222247" sldId="297"/>
            <ac:grpSpMk id="5" creationId="{DC9B9E62-62D0-4FEA-9D33-79FA6B5A4C53}"/>
          </ac:grpSpMkLst>
        </pc:grpChg>
        <pc:picChg chg="mod">
          <ac:chgData name="Nathan Anthony" userId="06b844e6-6ead-4a47-bb23-2db9b8258ee0" providerId="ADAL" clId="{5506F1E6-80D0-45EF-9185-AFFD7D9FEF02}" dt="2021-04-19T23:42:24.169" v="2246" actId="1076"/>
          <ac:picMkLst>
            <pc:docMk/>
            <pc:sldMk cId="2970222247" sldId="297"/>
            <ac:picMk id="6" creationId="{5462DD9D-BA6A-4865-9461-61B17809D603}"/>
          </ac:picMkLst>
        </pc:picChg>
      </pc:sldChg>
      <pc:sldChg chg="addSp delSp modSp new mod modTransition modAnim modNotesTx">
        <pc:chgData name="Nathan Anthony" userId="06b844e6-6ead-4a47-bb23-2db9b8258ee0" providerId="ADAL" clId="{5506F1E6-80D0-45EF-9185-AFFD7D9FEF02}" dt="2021-04-20T06:54:19.704" v="6367" actId="14100"/>
        <pc:sldMkLst>
          <pc:docMk/>
          <pc:sldMk cId="537155381" sldId="298"/>
        </pc:sldMkLst>
        <pc:spChg chg="mod">
          <ac:chgData name="Nathan Anthony" userId="06b844e6-6ead-4a47-bb23-2db9b8258ee0" providerId="ADAL" clId="{5506F1E6-80D0-45EF-9185-AFFD7D9FEF02}" dt="2021-04-20T06:40:26.439" v="5683" actId="20577"/>
          <ac:spMkLst>
            <pc:docMk/>
            <pc:sldMk cId="537155381" sldId="298"/>
            <ac:spMk id="2" creationId="{093848FC-B6FA-48A5-B93F-1A465F9244FD}"/>
          </ac:spMkLst>
        </pc:spChg>
        <pc:spChg chg="del mod">
          <ac:chgData name="Nathan Anthony" userId="06b844e6-6ead-4a47-bb23-2db9b8258ee0" providerId="ADAL" clId="{5506F1E6-80D0-45EF-9185-AFFD7D9FEF02}" dt="2021-04-20T06:42:44.444" v="5687" actId="931"/>
          <ac:spMkLst>
            <pc:docMk/>
            <pc:sldMk cId="537155381" sldId="298"/>
            <ac:spMk id="3" creationId="{4D0A6694-7AB0-4200-9643-55C7C98C9E6D}"/>
          </ac:spMkLst>
        </pc:spChg>
        <pc:spChg chg="mod">
          <ac:chgData name="Nathan Anthony" userId="06b844e6-6ead-4a47-bb23-2db9b8258ee0" providerId="ADAL" clId="{5506F1E6-80D0-45EF-9185-AFFD7D9FEF02}" dt="2021-04-20T06:49:09.887" v="6297"/>
          <ac:spMkLst>
            <pc:docMk/>
            <pc:sldMk cId="537155381" sldId="298"/>
            <ac:spMk id="11" creationId="{94053E6E-49F1-4267-8A57-12E9D14848E9}"/>
          </ac:spMkLst>
        </pc:spChg>
        <pc:spChg chg="add mod">
          <ac:chgData name="Nathan Anthony" userId="06b844e6-6ead-4a47-bb23-2db9b8258ee0" providerId="ADAL" clId="{5506F1E6-80D0-45EF-9185-AFFD7D9FEF02}" dt="2021-04-20T06:54:01.291" v="6360" actId="20577"/>
          <ac:spMkLst>
            <pc:docMk/>
            <pc:sldMk cId="537155381" sldId="298"/>
            <ac:spMk id="14" creationId="{3E6A1750-EAC8-473B-96BD-0636034DB5E5}"/>
          </ac:spMkLst>
        </pc:spChg>
        <pc:spChg chg="add mod">
          <ac:chgData name="Nathan Anthony" userId="06b844e6-6ead-4a47-bb23-2db9b8258ee0" providerId="ADAL" clId="{5506F1E6-80D0-45EF-9185-AFFD7D9FEF02}" dt="2021-04-20T06:53:32.258" v="6343" actId="1076"/>
          <ac:spMkLst>
            <pc:docMk/>
            <pc:sldMk cId="537155381" sldId="298"/>
            <ac:spMk id="19" creationId="{5510CA3B-6D70-416D-A9AA-02FB65FB1AE0}"/>
          </ac:spMkLst>
        </pc:spChg>
        <pc:spChg chg="add mod">
          <ac:chgData name="Nathan Anthony" userId="06b844e6-6ead-4a47-bb23-2db9b8258ee0" providerId="ADAL" clId="{5506F1E6-80D0-45EF-9185-AFFD7D9FEF02}" dt="2021-04-20T06:54:10.214" v="6364" actId="1076"/>
          <ac:spMkLst>
            <pc:docMk/>
            <pc:sldMk cId="537155381" sldId="298"/>
            <ac:spMk id="22" creationId="{23F891ED-D304-4CFD-8FFE-6F9789F1B9C2}"/>
          </ac:spMkLst>
        </pc:spChg>
        <pc:grpChg chg="add mod">
          <ac:chgData name="Nathan Anthony" userId="06b844e6-6ead-4a47-bb23-2db9b8258ee0" providerId="ADAL" clId="{5506F1E6-80D0-45EF-9185-AFFD7D9FEF02}" dt="2021-04-20T06:49:09.887" v="6297"/>
          <ac:grpSpMkLst>
            <pc:docMk/>
            <pc:sldMk cId="537155381" sldId="298"/>
            <ac:grpSpMk id="10" creationId="{FDDAA63C-6AA0-4E2D-855C-00B16921EAD3}"/>
          </ac:grpSpMkLst>
        </pc:grpChg>
        <pc:picChg chg="add mod">
          <ac:chgData name="Nathan Anthony" userId="06b844e6-6ead-4a47-bb23-2db9b8258ee0" providerId="ADAL" clId="{5506F1E6-80D0-45EF-9185-AFFD7D9FEF02}" dt="2021-04-20T06:45:03.979" v="5847" actId="1076"/>
          <ac:picMkLst>
            <pc:docMk/>
            <pc:sldMk cId="537155381" sldId="298"/>
            <ac:picMk id="5" creationId="{51A25676-DF85-415C-8A73-02304901AD50}"/>
          </ac:picMkLst>
        </pc:picChg>
        <pc:picChg chg="add mod">
          <ac:chgData name="Nathan Anthony" userId="06b844e6-6ead-4a47-bb23-2db9b8258ee0" providerId="ADAL" clId="{5506F1E6-80D0-45EF-9185-AFFD7D9FEF02}" dt="2021-04-20T06:45:06.172" v="5849" actId="1076"/>
          <ac:picMkLst>
            <pc:docMk/>
            <pc:sldMk cId="537155381" sldId="298"/>
            <ac:picMk id="6" creationId="{CC361453-186C-458D-92C3-08472DDE7B5C}"/>
          </ac:picMkLst>
        </pc:picChg>
        <pc:picChg chg="add del mod">
          <ac:chgData name="Nathan Anthony" userId="06b844e6-6ead-4a47-bb23-2db9b8258ee0" providerId="ADAL" clId="{5506F1E6-80D0-45EF-9185-AFFD7D9FEF02}" dt="2021-04-20T06:45:17.842" v="5851" actId="478"/>
          <ac:picMkLst>
            <pc:docMk/>
            <pc:sldMk cId="537155381" sldId="298"/>
            <ac:picMk id="7" creationId="{E779741B-815D-4626-81DA-1D1FED5ADD5E}"/>
          </ac:picMkLst>
        </pc:picChg>
        <pc:picChg chg="add mod">
          <ac:chgData name="Nathan Anthony" userId="06b844e6-6ead-4a47-bb23-2db9b8258ee0" providerId="ADAL" clId="{5506F1E6-80D0-45EF-9185-AFFD7D9FEF02}" dt="2021-04-20T06:45:40.485" v="5858" actId="1076"/>
          <ac:picMkLst>
            <pc:docMk/>
            <pc:sldMk cId="537155381" sldId="298"/>
            <ac:picMk id="9" creationId="{22C58405-16C5-4BDF-A257-52BDA5BFC27C}"/>
          </ac:picMkLst>
        </pc:picChg>
        <pc:picChg chg="mod">
          <ac:chgData name="Nathan Anthony" userId="06b844e6-6ead-4a47-bb23-2db9b8258ee0" providerId="ADAL" clId="{5506F1E6-80D0-45EF-9185-AFFD7D9FEF02}" dt="2021-04-20T06:49:09.887" v="6297"/>
          <ac:picMkLst>
            <pc:docMk/>
            <pc:sldMk cId="537155381" sldId="298"/>
            <ac:picMk id="12" creationId="{3E169136-2544-428D-B00B-C2282B9716A6}"/>
          </ac:picMkLst>
        </pc:picChg>
        <pc:picChg chg="mod">
          <ac:chgData name="Nathan Anthony" userId="06b844e6-6ead-4a47-bb23-2db9b8258ee0" providerId="ADAL" clId="{5506F1E6-80D0-45EF-9185-AFFD7D9FEF02}" dt="2021-04-20T06:50:31.787" v="6298" actId="1076"/>
          <ac:picMkLst>
            <pc:docMk/>
            <pc:sldMk cId="537155381" sldId="298"/>
            <ac:picMk id="13" creationId="{B679B945-F39C-404C-9107-7D6AD8121F03}"/>
          </ac:picMkLst>
        </pc:picChg>
        <pc:cxnChg chg="add mod">
          <ac:chgData name="Nathan Anthony" userId="06b844e6-6ead-4a47-bb23-2db9b8258ee0" providerId="ADAL" clId="{5506F1E6-80D0-45EF-9185-AFFD7D9FEF02}" dt="2021-04-20T06:52:57.029" v="6329" actId="1582"/>
          <ac:cxnSpMkLst>
            <pc:docMk/>
            <pc:sldMk cId="537155381" sldId="298"/>
            <ac:cxnSpMk id="16" creationId="{9FA12899-570F-402E-BE37-4774FDF7D6A7}"/>
          </ac:cxnSpMkLst>
        </pc:cxnChg>
        <pc:cxnChg chg="add mod">
          <ac:chgData name="Nathan Anthony" userId="06b844e6-6ead-4a47-bb23-2db9b8258ee0" providerId="ADAL" clId="{5506F1E6-80D0-45EF-9185-AFFD7D9FEF02}" dt="2021-04-20T06:53:07.061" v="6332" actId="14100"/>
          <ac:cxnSpMkLst>
            <pc:docMk/>
            <pc:sldMk cId="537155381" sldId="298"/>
            <ac:cxnSpMk id="17" creationId="{7C614BAD-2693-469B-84BE-27103130790D}"/>
          </ac:cxnSpMkLst>
        </pc:cxnChg>
        <pc:cxnChg chg="add mod">
          <ac:chgData name="Nathan Anthony" userId="06b844e6-6ead-4a47-bb23-2db9b8258ee0" providerId="ADAL" clId="{5506F1E6-80D0-45EF-9185-AFFD7D9FEF02}" dt="2021-04-20T06:53:42.503" v="6346" actId="14100"/>
          <ac:cxnSpMkLst>
            <pc:docMk/>
            <pc:sldMk cId="537155381" sldId="298"/>
            <ac:cxnSpMk id="20" creationId="{263BD243-5491-4392-9D72-24389D80BCF2}"/>
          </ac:cxnSpMkLst>
        </pc:cxnChg>
        <pc:cxnChg chg="add mod">
          <ac:chgData name="Nathan Anthony" userId="06b844e6-6ead-4a47-bb23-2db9b8258ee0" providerId="ADAL" clId="{5506F1E6-80D0-45EF-9185-AFFD7D9FEF02}" dt="2021-04-20T06:54:19.704" v="6367" actId="14100"/>
          <ac:cxnSpMkLst>
            <pc:docMk/>
            <pc:sldMk cId="537155381" sldId="298"/>
            <ac:cxnSpMk id="23" creationId="{EAA5737F-0F5D-40A5-8577-9B138C21093F}"/>
          </ac:cxnSpMkLst>
        </pc:cxnChg>
      </pc:sldChg>
      <pc:sldChg chg="addSp modSp new del mod modNotesTx">
        <pc:chgData name="Nathan Anthony" userId="06b844e6-6ead-4a47-bb23-2db9b8258ee0" providerId="ADAL" clId="{5506F1E6-80D0-45EF-9185-AFFD7D9FEF02}" dt="2021-04-20T03:38:20.637" v="3429" actId="47"/>
        <pc:sldMkLst>
          <pc:docMk/>
          <pc:sldMk cId="843792824" sldId="298"/>
        </pc:sldMkLst>
        <pc:spChg chg="mod">
          <ac:chgData name="Nathan Anthony" userId="06b844e6-6ead-4a47-bb23-2db9b8258ee0" providerId="ADAL" clId="{5506F1E6-80D0-45EF-9185-AFFD7D9FEF02}" dt="2021-04-19T22:57:35.941" v="2242" actId="20577"/>
          <ac:spMkLst>
            <pc:docMk/>
            <pc:sldMk cId="843792824" sldId="298"/>
            <ac:spMk id="2" creationId="{86AADDA2-D300-4FB2-8A20-301F7361AEAA}"/>
          </ac:spMkLst>
        </pc:spChg>
        <pc:spChg chg="add mod">
          <ac:chgData name="Nathan Anthony" userId="06b844e6-6ead-4a47-bb23-2db9b8258ee0" providerId="ADAL" clId="{5506F1E6-80D0-45EF-9185-AFFD7D9FEF02}" dt="2021-04-19T22:57:44.873" v="2244"/>
          <ac:spMkLst>
            <pc:docMk/>
            <pc:sldMk cId="843792824" sldId="298"/>
            <ac:spMk id="4" creationId="{2B01B03A-A10A-454E-9A46-ABA902C7D4D0}"/>
          </ac:spMkLst>
        </pc:spChg>
        <pc:spChg chg="mod">
          <ac:chgData name="Nathan Anthony" userId="06b844e6-6ead-4a47-bb23-2db9b8258ee0" providerId="ADAL" clId="{5506F1E6-80D0-45EF-9185-AFFD7D9FEF02}" dt="2021-04-19T23:42:29.223" v="2247"/>
          <ac:spMkLst>
            <pc:docMk/>
            <pc:sldMk cId="843792824" sldId="298"/>
            <ac:spMk id="6" creationId="{BA659764-7671-42E8-AF52-598787AF6E8E}"/>
          </ac:spMkLst>
        </pc:spChg>
        <pc:grpChg chg="add mod">
          <ac:chgData name="Nathan Anthony" userId="06b844e6-6ead-4a47-bb23-2db9b8258ee0" providerId="ADAL" clId="{5506F1E6-80D0-45EF-9185-AFFD7D9FEF02}" dt="2021-04-19T23:42:31.792" v="2248" actId="1076"/>
          <ac:grpSpMkLst>
            <pc:docMk/>
            <pc:sldMk cId="843792824" sldId="298"/>
            <ac:grpSpMk id="5" creationId="{0AE090D8-50F8-4A96-A7D6-F39CE2CED7E4}"/>
          </ac:grpSpMkLst>
        </pc:grpChg>
        <pc:picChg chg="mod">
          <ac:chgData name="Nathan Anthony" userId="06b844e6-6ead-4a47-bb23-2db9b8258ee0" providerId="ADAL" clId="{5506F1E6-80D0-45EF-9185-AFFD7D9FEF02}" dt="2021-04-19T23:42:29.223" v="2247"/>
          <ac:picMkLst>
            <pc:docMk/>
            <pc:sldMk cId="843792824" sldId="298"/>
            <ac:picMk id="7" creationId="{4C60CFB4-9654-4C11-B55D-62D1F549AABC}"/>
          </ac:picMkLst>
        </pc:picChg>
      </pc:sldChg>
      <pc:sldChg chg="addSp delSp modSp new del mod modTransition modAnim modNotesTx">
        <pc:chgData name="Nathan Anthony" userId="06b844e6-6ead-4a47-bb23-2db9b8258ee0" providerId="ADAL" clId="{5506F1E6-80D0-45EF-9185-AFFD7D9FEF02}" dt="2021-04-20T05:42:51.645" v="5591" actId="47"/>
        <pc:sldMkLst>
          <pc:docMk/>
          <pc:sldMk cId="22071871" sldId="299"/>
        </pc:sldMkLst>
        <pc:spChg chg="mod">
          <ac:chgData name="Nathan Anthony" userId="06b844e6-6ead-4a47-bb23-2db9b8258ee0" providerId="ADAL" clId="{5506F1E6-80D0-45EF-9185-AFFD7D9FEF02}" dt="2021-04-20T00:41:46.202" v="2792" actId="20577"/>
          <ac:spMkLst>
            <pc:docMk/>
            <pc:sldMk cId="22071871" sldId="299"/>
            <ac:spMk id="2" creationId="{DFA84203-AC79-4D4D-953F-6E8DFA3A1DE9}"/>
          </ac:spMkLst>
        </pc:spChg>
        <pc:spChg chg="del">
          <ac:chgData name="Nathan Anthony" userId="06b844e6-6ead-4a47-bb23-2db9b8258ee0" providerId="ADAL" clId="{5506F1E6-80D0-45EF-9185-AFFD7D9FEF02}" dt="2021-04-20T00:41:53.725" v="2793" actId="478"/>
          <ac:spMkLst>
            <pc:docMk/>
            <pc:sldMk cId="22071871" sldId="299"/>
            <ac:spMk id="3" creationId="{6C4DA994-ABEC-42BD-8409-C966A3E2E6D9}"/>
          </ac:spMkLst>
        </pc:spChg>
        <pc:spChg chg="add mod topLvl">
          <ac:chgData name="Nathan Anthony" userId="06b844e6-6ead-4a47-bb23-2db9b8258ee0" providerId="ADAL" clId="{5506F1E6-80D0-45EF-9185-AFFD7D9FEF02}" dt="2021-04-20T00:51:03.072" v="2879" actId="1076"/>
          <ac:spMkLst>
            <pc:docMk/>
            <pc:sldMk cId="22071871" sldId="299"/>
            <ac:spMk id="4" creationId="{843C3FF8-A4FC-4A19-85F2-FD58C292B136}"/>
          </ac:spMkLst>
        </pc:spChg>
        <pc:spChg chg="add mod topLvl">
          <ac:chgData name="Nathan Anthony" userId="06b844e6-6ead-4a47-bb23-2db9b8258ee0" providerId="ADAL" clId="{5506F1E6-80D0-45EF-9185-AFFD7D9FEF02}" dt="2021-04-20T00:50:53.174" v="2876" actId="165"/>
          <ac:spMkLst>
            <pc:docMk/>
            <pc:sldMk cId="22071871" sldId="299"/>
            <ac:spMk id="5" creationId="{14E4F98F-49AA-45B2-97A5-B1FEB33E72DC}"/>
          </ac:spMkLst>
        </pc:spChg>
        <pc:spChg chg="add mod topLvl">
          <ac:chgData name="Nathan Anthony" userId="06b844e6-6ead-4a47-bb23-2db9b8258ee0" providerId="ADAL" clId="{5506F1E6-80D0-45EF-9185-AFFD7D9FEF02}" dt="2021-04-20T00:51:00.203" v="2878" actId="1076"/>
          <ac:spMkLst>
            <pc:docMk/>
            <pc:sldMk cId="22071871" sldId="299"/>
            <ac:spMk id="6" creationId="{925CB4DF-18C4-49B3-9AE8-B367AD83C26E}"/>
          </ac:spMkLst>
        </pc:spChg>
        <pc:spChg chg="add mod topLvl">
          <ac:chgData name="Nathan Anthony" userId="06b844e6-6ead-4a47-bb23-2db9b8258ee0" providerId="ADAL" clId="{5506F1E6-80D0-45EF-9185-AFFD7D9FEF02}" dt="2021-04-20T00:50:53.174" v="2876" actId="165"/>
          <ac:spMkLst>
            <pc:docMk/>
            <pc:sldMk cId="22071871" sldId="299"/>
            <ac:spMk id="7" creationId="{5509ACBF-3EEE-4FB0-9B7F-BAFFF6D9F1C0}"/>
          </ac:spMkLst>
        </pc:spChg>
        <pc:spChg chg="mod">
          <ac:chgData name="Nathan Anthony" userId="06b844e6-6ead-4a47-bb23-2db9b8258ee0" providerId="ADAL" clId="{5506F1E6-80D0-45EF-9185-AFFD7D9FEF02}" dt="2021-04-20T01:06:00.098" v="3169"/>
          <ac:spMkLst>
            <pc:docMk/>
            <pc:sldMk cId="22071871" sldId="299"/>
            <ac:spMk id="10" creationId="{62BF3E3C-2D71-4803-AA81-B49F201798C4}"/>
          </ac:spMkLst>
        </pc:spChg>
        <pc:spChg chg="mod">
          <ac:chgData name="Nathan Anthony" userId="06b844e6-6ead-4a47-bb23-2db9b8258ee0" providerId="ADAL" clId="{5506F1E6-80D0-45EF-9185-AFFD7D9FEF02}" dt="2021-04-20T01:06:09.515" v="3171" actId="1076"/>
          <ac:spMkLst>
            <pc:docMk/>
            <pc:sldMk cId="22071871" sldId="299"/>
            <ac:spMk id="14" creationId="{A0444A61-F2DD-49EA-B977-4799102DD935}"/>
          </ac:spMkLst>
        </pc:spChg>
        <pc:spChg chg="mod">
          <ac:chgData name="Nathan Anthony" userId="06b844e6-6ead-4a47-bb23-2db9b8258ee0" providerId="ADAL" clId="{5506F1E6-80D0-45EF-9185-AFFD7D9FEF02}" dt="2021-04-20T01:06:00.098" v="3169"/>
          <ac:spMkLst>
            <pc:docMk/>
            <pc:sldMk cId="22071871" sldId="299"/>
            <ac:spMk id="17" creationId="{E29A0A51-133E-4D61-8021-E7207B3D9DB5}"/>
          </ac:spMkLst>
        </pc:spChg>
        <pc:spChg chg="mod">
          <ac:chgData name="Nathan Anthony" userId="06b844e6-6ead-4a47-bb23-2db9b8258ee0" providerId="ADAL" clId="{5506F1E6-80D0-45EF-9185-AFFD7D9FEF02}" dt="2021-04-20T01:06:00.098" v="3169"/>
          <ac:spMkLst>
            <pc:docMk/>
            <pc:sldMk cId="22071871" sldId="299"/>
            <ac:spMk id="20" creationId="{7F8DDEA2-3AE0-4982-8917-9AA8C807E1D7}"/>
          </ac:spMkLst>
        </pc:spChg>
        <pc:spChg chg="mod">
          <ac:chgData name="Nathan Anthony" userId="06b844e6-6ead-4a47-bb23-2db9b8258ee0" providerId="ADAL" clId="{5506F1E6-80D0-45EF-9185-AFFD7D9FEF02}" dt="2021-04-20T01:06:35.691" v="3177"/>
          <ac:spMkLst>
            <pc:docMk/>
            <pc:sldMk cId="22071871" sldId="299"/>
            <ac:spMk id="22" creationId="{DB4A908F-1155-415B-9864-C9E4181E4ECA}"/>
          </ac:spMkLst>
        </pc:spChg>
        <pc:grpChg chg="add del mod">
          <ac:chgData name="Nathan Anthony" userId="06b844e6-6ead-4a47-bb23-2db9b8258ee0" providerId="ADAL" clId="{5506F1E6-80D0-45EF-9185-AFFD7D9FEF02}" dt="2021-04-20T00:50:53.174" v="2876" actId="165"/>
          <ac:grpSpMkLst>
            <pc:docMk/>
            <pc:sldMk cId="22071871" sldId="299"/>
            <ac:grpSpMk id="8" creationId="{AB1AE59A-8BF2-4695-8D5D-A3EBB56A4DEA}"/>
          </ac:grpSpMkLst>
        </pc:grpChg>
        <pc:grpChg chg="add mod">
          <ac:chgData name="Nathan Anthony" userId="06b844e6-6ead-4a47-bb23-2db9b8258ee0" providerId="ADAL" clId="{5506F1E6-80D0-45EF-9185-AFFD7D9FEF02}" dt="2021-04-20T01:06:06.360" v="3170" actId="1076"/>
          <ac:grpSpMkLst>
            <pc:docMk/>
            <pc:sldMk cId="22071871" sldId="299"/>
            <ac:grpSpMk id="9" creationId="{AEFA6D74-9855-450B-8A54-03760CFBDAE6}"/>
          </ac:grpSpMkLst>
        </pc:grpChg>
        <pc:grpChg chg="add mod">
          <ac:chgData name="Nathan Anthony" userId="06b844e6-6ead-4a47-bb23-2db9b8258ee0" providerId="ADAL" clId="{5506F1E6-80D0-45EF-9185-AFFD7D9FEF02}" dt="2021-04-20T01:06:09.515" v="3171" actId="1076"/>
          <ac:grpSpMkLst>
            <pc:docMk/>
            <pc:sldMk cId="22071871" sldId="299"/>
            <ac:grpSpMk id="12" creationId="{9D3C883F-C7AC-44E6-B276-4C52725635B6}"/>
          </ac:grpSpMkLst>
        </pc:grpChg>
        <pc:grpChg chg="add mod">
          <ac:chgData name="Nathan Anthony" userId="06b844e6-6ead-4a47-bb23-2db9b8258ee0" providerId="ADAL" clId="{5506F1E6-80D0-45EF-9185-AFFD7D9FEF02}" dt="2021-04-20T01:06:14.749" v="3172" actId="1076"/>
          <ac:grpSpMkLst>
            <pc:docMk/>
            <pc:sldMk cId="22071871" sldId="299"/>
            <ac:grpSpMk id="15" creationId="{0A95CC4A-E901-4938-9CCA-5A345CFCDCB9}"/>
          </ac:grpSpMkLst>
        </pc:grpChg>
        <pc:grpChg chg="add mod">
          <ac:chgData name="Nathan Anthony" userId="06b844e6-6ead-4a47-bb23-2db9b8258ee0" providerId="ADAL" clId="{5506F1E6-80D0-45EF-9185-AFFD7D9FEF02}" dt="2021-04-20T01:06:19.221" v="3173" actId="1076"/>
          <ac:grpSpMkLst>
            <pc:docMk/>
            <pc:sldMk cId="22071871" sldId="299"/>
            <ac:grpSpMk id="18" creationId="{948476A5-C5EF-40E2-864D-00FD0601742F}"/>
          </ac:grpSpMkLst>
        </pc:grpChg>
        <pc:grpChg chg="add mod">
          <ac:chgData name="Nathan Anthony" userId="06b844e6-6ead-4a47-bb23-2db9b8258ee0" providerId="ADAL" clId="{5506F1E6-80D0-45EF-9185-AFFD7D9FEF02}" dt="2021-04-20T01:06:40.868" v="3178" actId="1076"/>
          <ac:grpSpMkLst>
            <pc:docMk/>
            <pc:sldMk cId="22071871" sldId="299"/>
            <ac:grpSpMk id="21" creationId="{3ACF357C-41F7-439D-AE95-11D13630A6D1}"/>
          </ac:grpSpMkLst>
        </pc:grpChg>
        <pc:picChg chg="mod">
          <ac:chgData name="Nathan Anthony" userId="06b844e6-6ead-4a47-bb23-2db9b8258ee0" providerId="ADAL" clId="{5506F1E6-80D0-45EF-9185-AFFD7D9FEF02}" dt="2021-04-20T01:06:00.098" v="3169"/>
          <ac:picMkLst>
            <pc:docMk/>
            <pc:sldMk cId="22071871" sldId="299"/>
            <ac:picMk id="11" creationId="{9DF416B8-6034-42CC-A1E8-23D2294B6C63}"/>
          </ac:picMkLst>
        </pc:picChg>
        <pc:picChg chg="mod">
          <ac:chgData name="Nathan Anthony" userId="06b844e6-6ead-4a47-bb23-2db9b8258ee0" providerId="ADAL" clId="{5506F1E6-80D0-45EF-9185-AFFD7D9FEF02}" dt="2021-04-20T01:06:09.515" v="3171" actId="1076"/>
          <ac:picMkLst>
            <pc:docMk/>
            <pc:sldMk cId="22071871" sldId="299"/>
            <ac:picMk id="13" creationId="{6E435AD5-546E-40E3-BD0B-76D94E022DD2}"/>
          </ac:picMkLst>
        </pc:picChg>
        <pc:picChg chg="mod">
          <ac:chgData name="Nathan Anthony" userId="06b844e6-6ead-4a47-bb23-2db9b8258ee0" providerId="ADAL" clId="{5506F1E6-80D0-45EF-9185-AFFD7D9FEF02}" dt="2021-04-20T01:06:00.098" v="3169"/>
          <ac:picMkLst>
            <pc:docMk/>
            <pc:sldMk cId="22071871" sldId="299"/>
            <ac:picMk id="16" creationId="{AAFED6C2-C913-4876-BC2B-CF64986C103B}"/>
          </ac:picMkLst>
        </pc:picChg>
        <pc:picChg chg="mod">
          <ac:chgData name="Nathan Anthony" userId="06b844e6-6ead-4a47-bb23-2db9b8258ee0" providerId="ADAL" clId="{5506F1E6-80D0-45EF-9185-AFFD7D9FEF02}" dt="2021-04-20T01:06:00.098" v="3169"/>
          <ac:picMkLst>
            <pc:docMk/>
            <pc:sldMk cId="22071871" sldId="299"/>
            <ac:picMk id="19" creationId="{4CFB857C-7C73-4891-9005-FB64FAA1E24C}"/>
          </ac:picMkLst>
        </pc:picChg>
        <pc:picChg chg="mod">
          <ac:chgData name="Nathan Anthony" userId="06b844e6-6ead-4a47-bb23-2db9b8258ee0" providerId="ADAL" clId="{5506F1E6-80D0-45EF-9185-AFFD7D9FEF02}" dt="2021-04-20T01:06:35.691" v="3177"/>
          <ac:picMkLst>
            <pc:docMk/>
            <pc:sldMk cId="22071871" sldId="299"/>
            <ac:picMk id="23" creationId="{9CC1F0B8-3032-4B7A-8C1E-21B2159CB182}"/>
          </ac:picMkLst>
        </pc:picChg>
        <pc:picChg chg="mod">
          <ac:chgData name="Nathan Anthony" userId="06b844e6-6ead-4a47-bb23-2db9b8258ee0" providerId="ADAL" clId="{5506F1E6-80D0-45EF-9185-AFFD7D9FEF02}" dt="2021-04-20T01:08:32.240" v="3219" actId="1076"/>
          <ac:picMkLst>
            <pc:docMk/>
            <pc:sldMk cId="22071871" sldId="299"/>
            <ac:picMk id="24" creationId="{33FA0089-B83C-4E5A-82D4-390055580FC6}"/>
          </ac:picMkLst>
        </pc:picChg>
      </pc:sldChg>
      <pc:sldChg chg="addSp delSp modSp new mod modTransition modAnim">
        <pc:chgData name="Nathan Anthony" userId="06b844e6-6ead-4a47-bb23-2db9b8258ee0" providerId="ADAL" clId="{5506F1E6-80D0-45EF-9185-AFFD7D9FEF02}" dt="2021-04-20T19:47:53.562" v="6553" actId="20577"/>
        <pc:sldMkLst>
          <pc:docMk/>
          <pc:sldMk cId="1955738448" sldId="299"/>
        </pc:sldMkLst>
        <pc:spChg chg="mod">
          <ac:chgData name="Nathan Anthony" userId="06b844e6-6ead-4a47-bb23-2db9b8258ee0" providerId="ADAL" clId="{5506F1E6-80D0-45EF-9185-AFFD7D9FEF02}" dt="2021-04-20T19:47:53.562" v="6553" actId="20577"/>
          <ac:spMkLst>
            <pc:docMk/>
            <pc:sldMk cId="1955738448" sldId="299"/>
            <ac:spMk id="2" creationId="{AD99EBBE-52AE-46EF-A5D6-12C9C450E064}"/>
          </ac:spMkLst>
        </pc:spChg>
        <pc:spChg chg="del">
          <ac:chgData name="Nathan Anthony" userId="06b844e6-6ead-4a47-bb23-2db9b8258ee0" providerId="ADAL" clId="{5506F1E6-80D0-45EF-9185-AFFD7D9FEF02}" dt="2021-04-20T19:44:43.847" v="6550" actId="478"/>
          <ac:spMkLst>
            <pc:docMk/>
            <pc:sldMk cId="1955738448" sldId="299"/>
            <ac:spMk id="3" creationId="{EEBA113D-FFF8-4603-85CE-30A98AB72531}"/>
          </ac:spMkLst>
        </pc:spChg>
        <pc:spChg chg="add mod">
          <ac:chgData name="Nathan Anthony" userId="06b844e6-6ead-4a47-bb23-2db9b8258ee0" providerId="ADAL" clId="{5506F1E6-80D0-45EF-9185-AFFD7D9FEF02}" dt="2021-04-20T19:45:01.394" v="6551"/>
          <ac:spMkLst>
            <pc:docMk/>
            <pc:sldMk cId="1955738448" sldId="299"/>
            <ac:spMk id="5" creationId="{C5597559-0FF9-451E-A988-F91D6A9CF558}"/>
          </ac:spMkLst>
        </pc:spChg>
        <pc:picChg chg="add mod">
          <ac:chgData name="Nathan Anthony" userId="06b844e6-6ead-4a47-bb23-2db9b8258ee0" providerId="ADAL" clId="{5506F1E6-80D0-45EF-9185-AFFD7D9FEF02}" dt="2021-04-20T19:45:01.394" v="6551"/>
          <ac:picMkLst>
            <pc:docMk/>
            <pc:sldMk cId="1955738448" sldId="299"/>
            <ac:picMk id="4" creationId="{4CEE0872-59B2-490F-9C5A-FA7EF70018A7}"/>
          </ac:picMkLst>
        </pc:picChg>
        <pc:picChg chg="add mod">
          <ac:chgData name="Nathan Anthony" userId="06b844e6-6ead-4a47-bb23-2db9b8258ee0" providerId="ADAL" clId="{5506F1E6-80D0-45EF-9185-AFFD7D9FEF02}" dt="2021-04-20T19:45:01.394" v="6551"/>
          <ac:picMkLst>
            <pc:docMk/>
            <pc:sldMk cId="1955738448" sldId="299"/>
            <ac:picMk id="6" creationId="{0DF73744-771F-4948-B4C7-3F239B30D17A}"/>
          </ac:picMkLst>
        </pc:picChg>
      </pc:sldChg>
    </pc:docChg>
  </pc:docChgLst>
  <pc:docChgLst>
    <pc:chgData name="Guest User" userId="S::urn:spo:anon#c863d973471e5edbaaf8b113a718c3c052e4d9b5970c9e5d34654585e79707ea::" providerId="AD" clId="Web-{321BC09F-0052-C000-05CD-24563FA841D3}"/>
    <pc:docChg chg="modSld">
      <pc:chgData name="Guest User" userId="S::urn:spo:anon#c863d973471e5edbaaf8b113a718c3c052e4d9b5970c9e5d34654585e79707ea::" providerId="AD" clId="Web-{321BC09F-0052-C000-05CD-24563FA841D3}" dt="2021-04-20T13:46:03.787" v="4"/>
      <pc:docMkLst>
        <pc:docMk/>
      </pc:docMkLst>
      <pc:sldChg chg="addSp delSp modSp">
        <pc:chgData name="Guest User" userId="S::urn:spo:anon#c863d973471e5edbaaf8b113a718c3c052e4d9b5970c9e5d34654585e79707ea::" providerId="AD" clId="Web-{321BC09F-0052-C000-05CD-24563FA841D3}" dt="2021-04-20T13:46:03.787" v="4"/>
        <pc:sldMkLst>
          <pc:docMk/>
          <pc:sldMk cId="3682375862" sldId="285"/>
        </pc:sldMkLst>
        <pc:picChg chg="add del mod">
          <ac:chgData name="Guest User" userId="S::urn:spo:anon#c863d973471e5edbaaf8b113a718c3c052e4d9b5970c9e5d34654585e79707ea::" providerId="AD" clId="Web-{321BC09F-0052-C000-05CD-24563FA841D3}" dt="2021-04-20T13:45:08.317" v="1"/>
          <ac:picMkLst>
            <pc:docMk/>
            <pc:sldMk cId="3682375862" sldId="285"/>
            <ac:picMk id="6" creationId="{03CA8A27-8908-4481-9CE7-51DA08B1109B}"/>
          </ac:picMkLst>
        </pc:picChg>
        <pc:picChg chg="add del mod">
          <ac:chgData name="Guest User" userId="S::urn:spo:anon#c863d973471e5edbaaf8b113a718c3c052e4d9b5970c9e5d34654585e79707ea::" providerId="AD" clId="Web-{321BC09F-0052-C000-05CD-24563FA841D3}" dt="2021-04-20T13:46:03.787" v="4"/>
          <ac:picMkLst>
            <pc:docMk/>
            <pc:sldMk cId="3682375862" sldId="285"/>
            <ac:picMk id="7" creationId="{E7170FF2-F497-4056-8DE8-8C4FB2C993DA}"/>
          </ac:picMkLst>
        </pc:picChg>
      </pc:sldChg>
    </pc:docChg>
  </pc:docChgLst>
  <pc:docChgLst>
    <pc:chgData name="Naim El-Nil" userId="S::neem@knights.ucf.edu::9077e75f-6870-4602-b487-4ea76ea33630" providerId="AD" clId="Web-{BC07B4F6-031C-F6D2-4C96-FA8B947193C5}"/>
    <pc:docChg chg="addSld delSld modSld">
      <pc:chgData name="Naim El-Nil" userId="S::neem@knights.ucf.edu::9077e75f-6870-4602-b487-4ea76ea33630" providerId="AD" clId="Web-{BC07B4F6-031C-F6D2-4C96-FA8B947193C5}" dt="2021-04-20T13:47:49.392" v="4"/>
      <pc:docMkLst>
        <pc:docMk/>
      </pc:docMkLst>
      <pc:sldChg chg="del">
        <pc:chgData name="Naim El-Nil" userId="S::neem@knights.ucf.edu::9077e75f-6870-4602-b487-4ea76ea33630" providerId="AD" clId="Web-{BC07B4F6-031C-F6D2-4C96-FA8B947193C5}" dt="2021-04-20T13:46:56.592" v="1"/>
        <pc:sldMkLst>
          <pc:docMk/>
          <pc:sldMk cId="3682375862" sldId="285"/>
        </pc:sldMkLst>
      </pc:sldChg>
      <pc:sldChg chg="addSp delSp modSp new del">
        <pc:chgData name="Naim El-Nil" userId="S::neem@knights.ucf.edu::9077e75f-6870-4602-b487-4ea76ea33630" providerId="AD" clId="Web-{BC07B4F6-031C-F6D2-4C96-FA8B947193C5}" dt="2021-04-20T13:47:49.392" v="4"/>
        <pc:sldMkLst>
          <pc:docMk/>
          <pc:sldMk cId="3108393741" sldId="299"/>
        </pc:sldMkLst>
        <pc:spChg chg="add del">
          <ac:chgData name="Naim El-Nil" userId="S::neem@knights.ucf.edu::9077e75f-6870-4602-b487-4ea76ea33630" providerId="AD" clId="Web-{BC07B4F6-031C-F6D2-4C96-FA8B947193C5}" dt="2021-04-20T13:47:05.827" v="3"/>
          <ac:spMkLst>
            <pc:docMk/>
            <pc:sldMk cId="3108393741" sldId="299"/>
            <ac:spMk id="3" creationId="{9F48D83D-566C-4739-8B39-0BE492A52F3C}"/>
          </ac:spMkLst>
        </pc:spChg>
        <pc:picChg chg="add del mod ord">
          <ac:chgData name="Naim El-Nil" userId="S::neem@knights.ucf.edu::9077e75f-6870-4602-b487-4ea76ea33630" providerId="AD" clId="Web-{BC07B4F6-031C-F6D2-4C96-FA8B947193C5}" dt="2021-04-20T13:47:05.827" v="3"/>
          <ac:picMkLst>
            <pc:docMk/>
            <pc:sldMk cId="3108393741" sldId="299"/>
            <ac:picMk id="4" creationId="{76597855-C959-4E9F-97F1-2549A6013389}"/>
          </ac:picMkLst>
        </pc:picChg>
      </pc:sldChg>
    </pc:docChg>
  </pc:docChgLst>
  <pc:docChgLst>
    <pc:chgData name="Naim El-Nil" userId="S::neem@knights.ucf.edu::9077e75f-6870-4602-b487-4ea76ea33630" providerId="AD" clId="Web-{39484140-B48B-290C-AA61-3A5061BD4976}"/>
    <pc:docChg chg="delSld">
      <pc:chgData name="Naim El-Nil" userId="S::neem@knights.ucf.edu::9077e75f-6870-4602-b487-4ea76ea33630" providerId="AD" clId="Web-{39484140-B48B-290C-AA61-3A5061BD4976}" dt="2021-04-20T13:49:02.776" v="0"/>
      <pc:docMkLst>
        <pc:docMk/>
      </pc:docMkLst>
      <pc:sldChg chg="del">
        <pc:chgData name="Naim El-Nil" userId="S::neem@knights.ucf.edu::9077e75f-6870-4602-b487-4ea76ea33630" providerId="AD" clId="Web-{39484140-B48B-290C-AA61-3A5061BD4976}" dt="2021-04-20T13:49:02.776" v="0"/>
        <pc:sldMkLst>
          <pc:docMk/>
          <pc:sldMk cId="1572314607" sldId="291"/>
        </pc:sldMkLst>
      </pc:sldChg>
    </pc:docChg>
  </pc:docChgLst>
  <pc:docChgLst>
    <pc:chgData name="Ricardo Serrano" userId="S::ricardo.serrano23@knights.ucf.edu::83e67b58-7ca0-4e9f-a0a5-33d76e8ddfa9" providerId="AD" clId="Web-{61FF1630-B1D8-3ADB-74CA-89BC9FA55767}"/>
    <pc:docChg chg="addSld delSld modSld">
      <pc:chgData name="Ricardo Serrano" userId="S::ricardo.serrano23@knights.ucf.edu::83e67b58-7ca0-4e9f-a0a5-33d76e8ddfa9" providerId="AD" clId="Web-{61FF1630-B1D8-3ADB-74CA-89BC9FA55767}" dt="2021-04-19T23:08:11.496" v="299"/>
      <pc:docMkLst>
        <pc:docMk/>
      </pc:docMkLst>
      <pc:sldChg chg="modSp">
        <pc:chgData name="Ricardo Serrano" userId="S::ricardo.serrano23@knights.ucf.edu::83e67b58-7ca0-4e9f-a0a5-33d76e8ddfa9" providerId="AD" clId="Web-{61FF1630-B1D8-3ADB-74CA-89BC9FA55767}" dt="2021-04-19T21:20:06.352" v="11"/>
        <pc:sldMkLst>
          <pc:docMk/>
          <pc:sldMk cId="2761713252" sldId="258"/>
        </pc:sldMkLst>
        <pc:graphicFrameChg chg="mod modGraphic">
          <ac:chgData name="Ricardo Serrano" userId="S::ricardo.serrano23@knights.ucf.edu::83e67b58-7ca0-4e9f-a0a5-33d76e8ddfa9" providerId="AD" clId="Web-{61FF1630-B1D8-3ADB-74CA-89BC9FA55767}" dt="2021-04-19T21:20:06.352" v="11"/>
          <ac:graphicFrameMkLst>
            <pc:docMk/>
            <pc:sldMk cId="2761713252" sldId="258"/>
            <ac:graphicFrameMk id="6" creationId="{BCDB39EB-F644-4451-997E-5096ACDCB2B9}"/>
          </ac:graphicFrameMkLst>
        </pc:graphicFrameChg>
      </pc:sldChg>
      <pc:sldChg chg="delSp modSp">
        <pc:chgData name="Ricardo Serrano" userId="S::ricardo.serrano23@knights.ucf.edu::83e67b58-7ca0-4e9f-a0a5-33d76e8ddfa9" providerId="AD" clId="Web-{61FF1630-B1D8-3ADB-74CA-89BC9FA55767}" dt="2021-04-19T22:01:11.255" v="155" actId="20577"/>
        <pc:sldMkLst>
          <pc:docMk/>
          <pc:sldMk cId="4030969392" sldId="275"/>
        </pc:sldMkLst>
        <pc:spChg chg="mod">
          <ac:chgData name="Ricardo Serrano" userId="S::ricardo.serrano23@knights.ucf.edu::83e67b58-7ca0-4e9f-a0a5-33d76e8ddfa9" providerId="AD" clId="Web-{61FF1630-B1D8-3ADB-74CA-89BC9FA55767}" dt="2021-04-19T22:01:11.255" v="155" actId="20577"/>
          <ac:spMkLst>
            <pc:docMk/>
            <pc:sldMk cId="4030969392" sldId="275"/>
            <ac:spMk id="3" creationId="{800DA742-E639-4305-B533-140A95FE136C}"/>
          </ac:spMkLst>
        </pc:spChg>
        <pc:spChg chg="del">
          <ac:chgData name="Ricardo Serrano" userId="S::ricardo.serrano23@knights.ucf.edu::83e67b58-7ca0-4e9f-a0a5-33d76e8ddfa9" providerId="AD" clId="Web-{61FF1630-B1D8-3ADB-74CA-89BC9FA55767}" dt="2021-04-19T21:47:53.085" v="94"/>
          <ac:spMkLst>
            <pc:docMk/>
            <pc:sldMk cId="4030969392" sldId="275"/>
            <ac:spMk id="8" creationId="{EB7A482F-720D-46B1-A334-C0141DC541F9}"/>
          </ac:spMkLst>
        </pc:spChg>
        <pc:spChg chg="mod">
          <ac:chgData name="Ricardo Serrano" userId="S::ricardo.serrano23@knights.ucf.edu::83e67b58-7ca0-4e9f-a0a5-33d76e8ddfa9" providerId="AD" clId="Web-{61FF1630-B1D8-3ADB-74CA-89BC9FA55767}" dt="2021-04-19T21:47:57.211" v="95" actId="1076"/>
          <ac:spMkLst>
            <pc:docMk/>
            <pc:sldMk cId="4030969392" sldId="275"/>
            <ac:spMk id="9" creationId="{BFAB9255-F4E3-41D3-B5F5-47ECF1DC6648}"/>
          </ac:spMkLst>
        </pc:spChg>
      </pc:sldChg>
      <pc:sldChg chg="modSp">
        <pc:chgData name="Ricardo Serrano" userId="S::ricardo.serrano23@knights.ucf.edu::83e67b58-7ca0-4e9f-a0a5-33d76e8ddfa9" providerId="AD" clId="Web-{61FF1630-B1D8-3ADB-74CA-89BC9FA55767}" dt="2021-04-19T22:03:14.949" v="227" actId="20577"/>
        <pc:sldMkLst>
          <pc:docMk/>
          <pc:sldMk cId="1746106111" sldId="276"/>
        </pc:sldMkLst>
        <pc:spChg chg="mod">
          <ac:chgData name="Ricardo Serrano" userId="S::ricardo.serrano23@knights.ucf.edu::83e67b58-7ca0-4e9f-a0a5-33d76e8ddfa9" providerId="AD" clId="Web-{61FF1630-B1D8-3ADB-74CA-89BC9FA55767}" dt="2021-04-19T22:03:14.949" v="227" actId="20577"/>
          <ac:spMkLst>
            <pc:docMk/>
            <pc:sldMk cId="1746106111" sldId="276"/>
            <ac:spMk id="3" creationId="{67024400-08DC-4D96-BBE9-BC72E0B9B06E}"/>
          </ac:spMkLst>
        </pc:spChg>
      </pc:sldChg>
      <pc:sldChg chg="del">
        <pc:chgData name="Ricardo Serrano" userId="S::ricardo.serrano23@knights.ucf.edu::83e67b58-7ca0-4e9f-a0a5-33d76e8ddfa9" providerId="AD" clId="Web-{61FF1630-B1D8-3ADB-74CA-89BC9FA55767}" dt="2021-04-19T22:16:02.211" v="250"/>
        <pc:sldMkLst>
          <pc:docMk/>
          <pc:sldMk cId="1431332247" sldId="277"/>
        </pc:sldMkLst>
      </pc:sldChg>
      <pc:sldChg chg="addSp delSp modSp">
        <pc:chgData name="Ricardo Serrano" userId="S::ricardo.serrano23@knights.ucf.edu::83e67b58-7ca0-4e9f-a0a5-33d76e8ddfa9" providerId="AD" clId="Web-{61FF1630-B1D8-3ADB-74CA-89BC9FA55767}" dt="2021-04-19T22:07:10.853" v="249" actId="20577"/>
        <pc:sldMkLst>
          <pc:docMk/>
          <pc:sldMk cId="892231520" sldId="278"/>
        </pc:sldMkLst>
        <pc:spChg chg="mod">
          <ac:chgData name="Ricardo Serrano" userId="S::ricardo.serrano23@knights.ucf.edu::83e67b58-7ca0-4e9f-a0a5-33d76e8ddfa9" providerId="AD" clId="Web-{61FF1630-B1D8-3ADB-74CA-89BC9FA55767}" dt="2021-04-19T22:07:10.853" v="249" actId="20577"/>
          <ac:spMkLst>
            <pc:docMk/>
            <pc:sldMk cId="892231520" sldId="278"/>
            <ac:spMk id="3" creationId="{7A32DA77-0A11-4556-9C1E-E67A2CF1A61E}"/>
          </ac:spMkLst>
        </pc:spChg>
        <pc:grpChg chg="add mod">
          <ac:chgData name="Ricardo Serrano" userId="S::ricardo.serrano23@knights.ucf.edu::83e67b58-7ca0-4e9f-a0a5-33d76e8ddfa9" providerId="AD" clId="Web-{61FF1630-B1D8-3ADB-74CA-89BC9FA55767}" dt="2021-04-19T21:58:36.387" v="100" actId="1076"/>
          <ac:grpSpMkLst>
            <pc:docMk/>
            <pc:sldMk cId="892231520" sldId="278"/>
            <ac:grpSpMk id="17" creationId="{053BA83A-F968-434F-931D-5F8907AC1700}"/>
          </ac:grpSpMkLst>
        </pc:grpChg>
        <pc:picChg chg="del">
          <ac:chgData name="Ricardo Serrano" userId="S::ricardo.serrano23@knights.ucf.edu::83e67b58-7ca0-4e9f-a0a5-33d76e8ddfa9" providerId="AD" clId="Web-{61FF1630-B1D8-3ADB-74CA-89BC9FA55767}" dt="2021-04-19T21:58:11.432" v="96"/>
          <ac:picMkLst>
            <pc:docMk/>
            <pc:sldMk cId="892231520" sldId="278"/>
            <ac:picMk id="4" creationId="{444FF2E1-13AC-428A-8FC2-82F8776FDEE5}"/>
          </ac:picMkLst>
        </pc:picChg>
      </pc:sldChg>
      <pc:sldChg chg="del">
        <pc:chgData name="Ricardo Serrano" userId="S::ricardo.serrano23@knights.ucf.edu::83e67b58-7ca0-4e9f-a0a5-33d76e8ddfa9" providerId="AD" clId="Web-{61FF1630-B1D8-3ADB-74CA-89BC9FA55767}" dt="2021-04-19T22:30:04.008" v="296"/>
        <pc:sldMkLst>
          <pc:docMk/>
          <pc:sldMk cId="2568858817" sldId="294"/>
        </pc:sldMkLst>
      </pc:sldChg>
      <pc:sldChg chg="addSp delSp modSp add replId delAnim">
        <pc:chgData name="Ricardo Serrano" userId="S::ricardo.serrano23@knights.ucf.edu::83e67b58-7ca0-4e9f-a0a5-33d76e8ddfa9" providerId="AD" clId="Web-{61FF1630-B1D8-3ADB-74CA-89BC9FA55767}" dt="2021-04-19T22:23:24.439" v="295"/>
        <pc:sldMkLst>
          <pc:docMk/>
          <pc:sldMk cId="1047367799" sldId="296"/>
        </pc:sldMkLst>
        <pc:spChg chg="mod">
          <ac:chgData name="Ricardo Serrano" userId="S::ricardo.serrano23@knights.ucf.edu::83e67b58-7ca0-4e9f-a0a5-33d76e8ddfa9" providerId="AD" clId="Web-{61FF1630-B1D8-3ADB-74CA-89BC9FA55767}" dt="2021-04-19T22:22:33.952" v="289" actId="20577"/>
          <ac:spMkLst>
            <pc:docMk/>
            <pc:sldMk cId="1047367799" sldId="296"/>
            <ac:spMk id="2" creationId="{B6D7CF6B-9783-4AE9-B39D-722785D88F58}"/>
          </ac:spMkLst>
        </pc:spChg>
        <pc:spChg chg="del">
          <ac:chgData name="Ricardo Serrano" userId="S::ricardo.serrano23@knights.ucf.edu::83e67b58-7ca0-4e9f-a0a5-33d76e8ddfa9" providerId="AD" clId="Web-{61FF1630-B1D8-3ADB-74CA-89BC9FA55767}" dt="2021-04-19T22:22:48.562" v="290"/>
          <ac:spMkLst>
            <pc:docMk/>
            <pc:sldMk cId="1047367799" sldId="296"/>
            <ac:spMk id="3" creationId="{800DA742-E639-4305-B533-140A95FE136C}"/>
          </ac:spMkLst>
        </pc:spChg>
        <pc:spChg chg="del mod">
          <ac:chgData name="Ricardo Serrano" userId="S::ricardo.serrano23@knights.ucf.edu::83e67b58-7ca0-4e9f-a0a5-33d76e8ddfa9" providerId="AD" clId="Web-{61FF1630-B1D8-3ADB-74CA-89BC9FA55767}" dt="2021-04-19T22:23:24.439" v="295"/>
          <ac:spMkLst>
            <pc:docMk/>
            <pc:sldMk cId="1047367799" sldId="296"/>
            <ac:spMk id="9" creationId="{BFAB9255-F4E3-41D3-B5F5-47ECF1DC6648}"/>
          </ac:spMkLst>
        </pc:spChg>
        <pc:spChg chg="add del mod">
          <ac:chgData name="Ricardo Serrano" userId="S::ricardo.serrano23@knights.ucf.edu::83e67b58-7ca0-4e9f-a0a5-33d76e8ddfa9" providerId="AD" clId="Web-{61FF1630-B1D8-3ADB-74CA-89BC9FA55767}" dt="2021-04-19T22:22:51.624" v="291"/>
          <ac:spMkLst>
            <pc:docMk/>
            <pc:sldMk cId="1047367799" sldId="296"/>
            <ac:spMk id="13" creationId="{4751646F-F83C-4D86-930B-86CB1302A61D}"/>
          </ac:spMkLst>
        </pc:spChg>
        <pc:picChg chg="del">
          <ac:chgData name="Ricardo Serrano" userId="S::ricardo.serrano23@knights.ucf.edu::83e67b58-7ca0-4e9f-a0a5-33d76e8ddfa9" providerId="AD" clId="Web-{61FF1630-B1D8-3ADB-74CA-89BC9FA55767}" dt="2021-04-19T22:21:06.853" v="273"/>
          <ac:picMkLst>
            <pc:docMk/>
            <pc:sldMk cId="1047367799" sldId="296"/>
            <ac:picMk id="4" creationId="{20963102-ECDE-4A9A-99DE-C6BB7BEAEF2F}"/>
          </ac:picMkLst>
        </pc:picChg>
        <pc:picChg chg="add del mod">
          <ac:chgData name="Ricardo Serrano" userId="S::ricardo.serrano23@knights.ucf.edu::83e67b58-7ca0-4e9f-a0a5-33d76e8ddfa9" providerId="AD" clId="Web-{61FF1630-B1D8-3ADB-74CA-89BC9FA55767}" dt="2021-04-19T22:21:26.338" v="278"/>
          <ac:picMkLst>
            <pc:docMk/>
            <pc:sldMk cId="1047367799" sldId="296"/>
            <ac:picMk id="5" creationId="{195D28C9-64F3-42EA-AF00-0F4080E227E4}"/>
          </ac:picMkLst>
        </pc:picChg>
        <pc:picChg chg="add mod">
          <ac:chgData name="Ricardo Serrano" userId="S::ricardo.serrano23@knights.ucf.edu::83e67b58-7ca0-4e9f-a0a5-33d76e8ddfa9" providerId="AD" clId="Web-{61FF1630-B1D8-3ADB-74CA-89BC9FA55767}" dt="2021-04-19T22:23:05.453" v="294" actId="1076"/>
          <ac:picMkLst>
            <pc:docMk/>
            <pc:sldMk cId="1047367799" sldId="296"/>
            <ac:picMk id="6" creationId="{2070A33D-294E-4AD4-A12B-1109D7D493B4}"/>
          </ac:picMkLst>
        </pc:picChg>
        <pc:picChg chg="del">
          <ac:chgData name="Ricardo Serrano" userId="S::ricardo.serrano23@knights.ucf.edu::83e67b58-7ca0-4e9f-a0a5-33d76e8ddfa9" providerId="AD" clId="Web-{61FF1630-B1D8-3ADB-74CA-89BC9FA55767}" dt="2021-04-19T22:19:38.176" v="272"/>
          <ac:picMkLst>
            <pc:docMk/>
            <pc:sldMk cId="1047367799" sldId="296"/>
            <ac:picMk id="7" creationId="{F81E3849-A20A-49CF-9E73-8EE2EF9BC643}"/>
          </ac:picMkLst>
        </pc:picChg>
      </pc:sldChg>
      <pc:sldChg chg="delSp add del replId">
        <pc:chgData name="Ricardo Serrano" userId="S::ricardo.serrano23@knights.ucf.edu::83e67b58-7ca0-4e9f-a0a5-33d76e8ddfa9" providerId="AD" clId="Web-{61FF1630-B1D8-3ADB-74CA-89BC9FA55767}" dt="2021-04-19T23:08:11.496" v="299"/>
        <pc:sldMkLst>
          <pc:docMk/>
          <pc:sldMk cId="1838642876" sldId="299"/>
        </pc:sldMkLst>
        <pc:spChg chg="del">
          <ac:chgData name="Ricardo Serrano" userId="S::ricardo.serrano23@knights.ucf.edu::83e67b58-7ca0-4e9f-a0a5-33d76e8ddfa9" providerId="AD" clId="Web-{61FF1630-B1D8-3ADB-74CA-89BC9FA55767}" dt="2021-04-19T23:08:04.715" v="298"/>
          <ac:spMkLst>
            <pc:docMk/>
            <pc:sldMk cId="1838642876" sldId="299"/>
            <ac:spMk id="11" creationId="{F7353148-B710-4B4B-AB5F-104224417185}"/>
          </ac:spMkLst>
        </pc:spChg>
      </pc:sldChg>
    </pc:docChg>
  </pc:docChgLst>
  <pc:docChgLst>
    <pc:chgData name="Ricardo Serrano" userId="S::ricardo.serrano23@knights.ucf.edu::83e67b58-7ca0-4e9f-a0a5-33d76e8ddfa9" providerId="AD" clId="Web-{00000000-0000-0000-0000-000000000000}"/>
    <pc:docChg chg="modSld">
      <pc:chgData name="Ricardo Serrano" userId="S::ricardo.serrano23@knights.ucf.edu::83e67b58-7ca0-4e9f-a0a5-33d76e8ddfa9" providerId="AD" clId="Web-{00000000-0000-0000-0000-000000000000}" dt="2021-04-20T01:03:14.031" v="209" actId="1076"/>
      <pc:docMkLst>
        <pc:docMk/>
      </pc:docMkLst>
      <pc:sldChg chg="addSp delSp modSp modMedia addAnim">
        <pc:chgData name="Ricardo Serrano" userId="S::ricardo.serrano23@knights.ucf.edu::83e67b58-7ca0-4e9f-a0a5-33d76e8ddfa9" providerId="AD" clId="Web-{00000000-0000-0000-0000-000000000000}" dt="2021-04-20T01:03:14.031" v="209" actId="1076"/>
        <pc:sldMkLst>
          <pc:docMk/>
          <pc:sldMk cId="4030969392" sldId="275"/>
        </pc:sldMkLst>
        <pc:spChg chg="mod">
          <ac:chgData name="Ricardo Serrano" userId="S::ricardo.serrano23@knights.ucf.edu::83e67b58-7ca0-4e9f-a0a5-33d76e8ddfa9" providerId="AD" clId="Web-{00000000-0000-0000-0000-000000000000}" dt="2021-04-20T00:44:32.662" v="157" actId="20577"/>
          <ac:spMkLst>
            <pc:docMk/>
            <pc:sldMk cId="4030969392" sldId="275"/>
            <ac:spMk id="3" creationId="{800DA742-E639-4305-B533-140A95FE136C}"/>
          </ac:spMkLst>
        </pc:spChg>
        <pc:spChg chg="del mod">
          <ac:chgData name="Ricardo Serrano" userId="S::ricardo.serrano23@knights.ucf.edu::83e67b58-7ca0-4e9f-a0a5-33d76e8ddfa9" providerId="AD" clId="Web-{00000000-0000-0000-0000-000000000000}" dt="2021-04-20T00:35:59.057" v="152"/>
          <ac:spMkLst>
            <pc:docMk/>
            <pc:sldMk cId="4030969392" sldId="275"/>
            <ac:spMk id="9" creationId="{BFAB9255-F4E3-41D3-B5F5-47ECF1DC6648}"/>
          </ac:spMkLst>
        </pc:spChg>
        <pc:picChg chg="mod">
          <ac:chgData name="Ricardo Serrano" userId="S::ricardo.serrano23@knights.ucf.edu::83e67b58-7ca0-4e9f-a0a5-33d76e8ddfa9" providerId="AD" clId="Web-{00000000-0000-0000-0000-000000000000}" dt="2021-04-20T00:28:11.906" v="8" actId="1076"/>
          <ac:picMkLst>
            <pc:docMk/>
            <pc:sldMk cId="4030969392" sldId="275"/>
            <ac:picMk id="4" creationId="{20963102-ECDE-4A9A-99DE-C6BB7BEAEF2F}"/>
          </ac:picMkLst>
        </pc:picChg>
        <pc:picChg chg="add mod">
          <ac:chgData name="Ricardo Serrano" userId="S::ricardo.serrano23@knights.ucf.edu::83e67b58-7ca0-4e9f-a0a5-33d76e8ddfa9" providerId="AD" clId="Web-{00000000-0000-0000-0000-000000000000}" dt="2021-04-20T00:28:36.938" v="15" actId="14100"/>
          <ac:picMkLst>
            <pc:docMk/>
            <pc:sldMk cId="4030969392" sldId="275"/>
            <ac:picMk id="5" creationId="{BAC9C2AD-1601-4E64-911D-E110094A97BA}"/>
          </ac:picMkLst>
        </pc:picChg>
        <pc:picChg chg="add mod">
          <ac:chgData name="Ricardo Serrano" userId="S::ricardo.serrano23@knights.ucf.edu::83e67b58-7ca0-4e9f-a0a5-33d76e8ddfa9" providerId="AD" clId="Web-{00000000-0000-0000-0000-000000000000}" dt="2021-04-20T01:03:14.031" v="209" actId="1076"/>
          <ac:picMkLst>
            <pc:docMk/>
            <pc:sldMk cId="4030969392" sldId="275"/>
            <ac:picMk id="6" creationId="{2BA4FEED-AA0C-40A0-81E4-C02E3B8D46FA}"/>
          </ac:picMkLst>
        </pc:picChg>
        <pc:picChg chg="mod">
          <ac:chgData name="Ricardo Serrano" userId="S::ricardo.serrano23@knights.ucf.edu::83e67b58-7ca0-4e9f-a0a5-33d76e8ddfa9" providerId="AD" clId="Web-{00000000-0000-0000-0000-000000000000}" dt="2021-04-20T00:35:50.744" v="150" actId="1076"/>
          <ac:picMkLst>
            <pc:docMk/>
            <pc:sldMk cId="4030969392" sldId="275"/>
            <ac:picMk id="7" creationId="{F81E3849-A20A-49CF-9E73-8EE2EF9BC643}"/>
          </ac:picMkLst>
        </pc:picChg>
      </pc:sldChg>
      <pc:sldChg chg="addSp delSp modSp">
        <pc:chgData name="Ricardo Serrano" userId="S::ricardo.serrano23@knights.ucf.edu::83e67b58-7ca0-4e9f-a0a5-33d76e8ddfa9" providerId="AD" clId="Web-{00000000-0000-0000-0000-000000000000}" dt="2021-04-20T00:45:02.038" v="206" actId="20577"/>
        <pc:sldMkLst>
          <pc:docMk/>
          <pc:sldMk cId="1746106111" sldId="276"/>
        </pc:sldMkLst>
        <pc:spChg chg="mod">
          <ac:chgData name="Ricardo Serrano" userId="S::ricardo.serrano23@knights.ucf.edu::83e67b58-7ca0-4e9f-a0a5-33d76e8ddfa9" providerId="AD" clId="Web-{00000000-0000-0000-0000-000000000000}" dt="2021-04-20T00:45:02.038" v="206" actId="20577"/>
          <ac:spMkLst>
            <pc:docMk/>
            <pc:sldMk cId="1746106111" sldId="276"/>
            <ac:spMk id="3" creationId="{67024400-08DC-4D96-BBE9-BC72E0B9B06E}"/>
          </ac:spMkLst>
        </pc:spChg>
        <pc:spChg chg="add">
          <ac:chgData name="Ricardo Serrano" userId="S::ricardo.serrano23@knights.ucf.edu::83e67b58-7ca0-4e9f-a0a5-33d76e8ddfa9" providerId="AD" clId="Web-{00000000-0000-0000-0000-000000000000}" dt="2021-04-20T00:29:48.330" v="16"/>
          <ac:spMkLst>
            <pc:docMk/>
            <pc:sldMk cId="1746106111" sldId="276"/>
            <ac:spMk id="4" creationId="{30556427-5223-44A6-88AB-B88050A33CD0}"/>
          </ac:spMkLst>
        </pc:spChg>
        <pc:spChg chg="del">
          <ac:chgData name="Ricardo Serrano" userId="S::ricardo.serrano23@knights.ucf.edu::83e67b58-7ca0-4e9f-a0a5-33d76e8ddfa9" providerId="AD" clId="Web-{00000000-0000-0000-0000-000000000000}" dt="2021-04-20T00:29:52.330" v="17"/>
          <ac:spMkLst>
            <pc:docMk/>
            <pc:sldMk cId="1746106111" sldId="276"/>
            <ac:spMk id="9" creationId="{F66FF9C3-2C1D-4DBD-A862-4FC8BF4E11A9}"/>
          </ac:spMkLst>
        </pc:spChg>
      </pc:sldChg>
      <pc:sldChg chg="addSp delSp modSp">
        <pc:chgData name="Ricardo Serrano" userId="S::ricardo.serrano23@knights.ucf.edu::83e67b58-7ca0-4e9f-a0a5-33d76e8ddfa9" providerId="AD" clId="Web-{00000000-0000-0000-0000-000000000000}" dt="2021-04-20T00:34:22.305" v="149"/>
        <pc:sldMkLst>
          <pc:docMk/>
          <pc:sldMk cId="892231520" sldId="278"/>
        </pc:sldMkLst>
        <pc:spChg chg="mod">
          <ac:chgData name="Ricardo Serrano" userId="S::ricardo.serrano23@knights.ucf.edu::83e67b58-7ca0-4e9f-a0a5-33d76e8ddfa9" providerId="AD" clId="Web-{00000000-0000-0000-0000-000000000000}" dt="2021-04-20T00:34:15.523" v="147" actId="20577"/>
          <ac:spMkLst>
            <pc:docMk/>
            <pc:sldMk cId="892231520" sldId="278"/>
            <ac:spMk id="3" creationId="{7A32DA77-0A11-4556-9C1E-E67A2CF1A61E}"/>
          </ac:spMkLst>
        </pc:spChg>
        <pc:spChg chg="add del">
          <ac:chgData name="Ricardo Serrano" userId="S::ricardo.serrano23@knights.ucf.edu::83e67b58-7ca0-4e9f-a0a5-33d76e8ddfa9" providerId="AD" clId="Web-{00000000-0000-0000-0000-000000000000}" dt="2021-04-20T00:32:16.802" v="68"/>
          <ac:spMkLst>
            <pc:docMk/>
            <pc:sldMk cId="892231520" sldId="278"/>
            <ac:spMk id="6" creationId="{FB72D98F-4D93-4EE1-93F5-B713E66FB9E0}"/>
          </ac:spMkLst>
        </pc:spChg>
        <pc:spChg chg="del mod">
          <ac:chgData name="Ricardo Serrano" userId="S::ricardo.serrano23@knights.ucf.edu::83e67b58-7ca0-4e9f-a0a5-33d76e8ddfa9" providerId="AD" clId="Web-{00000000-0000-0000-0000-000000000000}" dt="2021-04-20T00:34:22.305" v="149"/>
          <ac:spMkLst>
            <pc:docMk/>
            <pc:sldMk cId="892231520" sldId="278"/>
            <ac:spMk id="10" creationId="{32F7EC09-88A4-4A45-8791-AAB92F2B77AE}"/>
          </ac:spMkLst>
        </pc:spChg>
        <pc:spChg chg="mod">
          <ac:chgData name="Ricardo Serrano" userId="S::ricardo.serrano23@knights.ucf.edu::83e67b58-7ca0-4e9f-a0a5-33d76e8ddfa9" providerId="AD" clId="Web-{00000000-0000-0000-0000-000000000000}" dt="2021-04-20T00:32:07.067" v="65" actId="20577"/>
          <ac:spMkLst>
            <pc:docMk/>
            <pc:sldMk cId="892231520" sldId="278"/>
            <ac:spMk id="16" creationId="{40034A34-B0FE-4C55-A39A-E63004D4A4B7}"/>
          </ac:spMkLst>
        </pc:spChg>
        <pc:grpChg chg="add del mod">
          <ac:chgData name="Ricardo Serrano" userId="S::ricardo.serrano23@knights.ucf.edu::83e67b58-7ca0-4e9f-a0a5-33d76e8ddfa9" providerId="AD" clId="Web-{00000000-0000-0000-0000-000000000000}" dt="2021-04-20T00:33:13.709" v="84" actId="1076"/>
          <ac:grpSpMkLst>
            <pc:docMk/>
            <pc:sldMk cId="892231520" sldId="278"/>
            <ac:grpSpMk id="17" creationId="{053BA83A-F968-434F-931D-5F8907AC1700}"/>
          </ac:grpSpMkLst>
        </pc:grpChg>
        <pc:picChg chg="add del mod">
          <ac:chgData name="Ricardo Serrano" userId="S::ricardo.serrano23@knights.ucf.edu::83e67b58-7ca0-4e9f-a0a5-33d76e8ddfa9" providerId="AD" clId="Web-{00000000-0000-0000-0000-000000000000}" dt="2021-04-20T00:31:28.410" v="58"/>
          <ac:picMkLst>
            <pc:docMk/>
            <pc:sldMk cId="892231520" sldId="278"/>
            <ac:picMk id="4" creationId="{29FAAA15-6D4F-4CBA-BAA8-0CDCBBC20ACD}"/>
          </ac:picMkLst>
        </pc:picChg>
        <pc:picChg chg="mod">
          <ac:chgData name="Ricardo Serrano" userId="S::ricardo.serrano23@knights.ucf.edu::83e67b58-7ca0-4e9f-a0a5-33d76e8ddfa9" providerId="AD" clId="Web-{00000000-0000-0000-0000-000000000000}" dt="2021-04-20T00:33:04.459" v="82" actId="1076"/>
          <ac:picMkLst>
            <pc:docMk/>
            <pc:sldMk cId="892231520" sldId="278"/>
            <ac:picMk id="5" creationId="{472C41EC-B59B-42B1-AE57-1B1FC8426C6D}"/>
          </ac:picMkLst>
        </pc:picChg>
        <pc:picChg chg="add mod">
          <ac:chgData name="Ricardo Serrano" userId="S::ricardo.serrano23@knights.ucf.edu::83e67b58-7ca0-4e9f-a0a5-33d76e8ddfa9" providerId="AD" clId="Web-{00000000-0000-0000-0000-000000000000}" dt="2021-04-20T00:33:02.240" v="81" actId="1076"/>
          <ac:picMkLst>
            <pc:docMk/>
            <pc:sldMk cId="892231520" sldId="278"/>
            <ac:picMk id="7" creationId="{644D0A37-34C1-4973-8809-9234B661DE82}"/>
          </ac:picMkLst>
        </pc:picChg>
      </pc:sldChg>
    </pc:docChg>
  </pc:docChgLst>
  <pc:docChgLst>
    <pc:chgData name="Cameron Alexander" userId="S::cameronalexander16@knights.ucf.edu::40f727c6-0cda-44b4-90fd-ac6bba9d458a" providerId="AD" clId="Web-{F18B89A1-99F5-DB41-28C1-262D2D66B0CA}"/>
    <pc:docChg chg="delSld modSld">
      <pc:chgData name="Cameron Alexander" userId="S::cameronalexander16@knights.ucf.edu::40f727c6-0cda-44b4-90fd-ac6bba9d458a" providerId="AD" clId="Web-{F18B89A1-99F5-DB41-28C1-262D2D66B0CA}" dt="2021-04-20T19:29:56.044" v="152"/>
      <pc:docMkLst>
        <pc:docMk/>
      </pc:docMkLst>
      <pc:sldChg chg="delSp">
        <pc:chgData name="Cameron Alexander" userId="S::cameronalexander16@knights.ucf.edu::40f727c6-0cda-44b4-90fd-ac6bba9d458a" providerId="AD" clId="Web-{F18B89A1-99F5-DB41-28C1-262D2D66B0CA}" dt="2021-04-20T19:12:16.548" v="39"/>
        <pc:sldMkLst>
          <pc:docMk/>
          <pc:sldMk cId="3411962263" sldId="265"/>
        </pc:sldMkLst>
        <pc:spChg chg="del">
          <ac:chgData name="Cameron Alexander" userId="S::cameronalexander16@knights.ucf.edu::40f727c6-0cda-44b4-90fd-ac6bba9d458a" providerId="AD" clId="Web-{F18B89A1-99F5-DB41-28C1-262D2D66B0CA}" dt="2021-04-20T19:12:16.548" v="39"/>
          <ac:spMkLst>
            <pc:docMk/>
            <pc:sldMk cId="3411962263" sldId="265"/>
            <ac:spMk id="9" creationId="{E21010F6-80C5-4C26-8AF2-907919E26586}"/>
          </ac:spMkLst>
        </pc:spChg>
      </pc:sldChg>
      <pc:sldChg chg="delSp">
        <pc:chgData name="Cameron Alexander" userId="S::cameronalexander16@knights.ucf.edu::40f727c6-0cda-44b4-90fd-ac6bba9d458a" providerId="AD" clId="Web-{F18B89A1-99F5-DB41-28C1-262D2D66B0CA}" dt="2021-04-20T19:12:11.719" v="38"/>
        <pc:sldMkLst>
          <pc:docMk/>
          <pc:sldMk cId="610164332" sldId="273"/>
        </pc:sldMkLst>
        <pc:spChg chg="del">
          <ac:chgData name="Cameron Alexander" userId="S::cameronalexander16@knights.ucf.edu::40f727c6-0cda-44b4-90fd-ac6bba9d458a" providerId="AD" clId="Web-{F18B89A1-99F5-DB41-28C1-262D2D66B0CA}" dt="2021-04-20T19:12:11.719" v="38"/>
          <ac:spMkLst>
            <pc:docMk/>
            <pc:sldMk cId="610164332" sldId="273"/>
            <ac:spMk id="11" creationId="{EA0A7274-E380-4F78-A822-42314CA9289B}"/>
          </ac:spMkLst>
        </pc:spChg>
      </pc:sldChg>
      <pc:sldChg chg="delSp modSp">
        <pc:chgData name="Cameron Alexander" userId="S::cameronalexander16@knights.ucf.edu::40f727c6-0cda-44b4-90fd-ac6bba9d458a" providerId="AD" clId="Web-{F18B89A1-99F5-DB41-28C1-262D2D66B0CA}" dt="2021-04-20T19:11:57.172" v="36"/>
        <pc:sldMkLst>
          <pc:docMk/>
          <pc:sldMk cId="1946612478" sldId="274"/>
        </pc:sldMkLst>
        <pc:spChg chg="del mod">
          <ac:chgData name="Cameron Alexander" userId="S::cameronalexander16@knights.ucf.edu::40f727c6-0cda-44b4-90fd-ac6bba9d458a" providerId="AD" clId="Web-{F18B89A1-99F5-DB41-28C1-262D2D66B0CA}" dt="2021-04-20T19:11:57.172" v="36"/>
          <ac:spMkLst>
            <pc:docMk/>
            <pc:sldMk cId="1946612478" sldId="274"/>
            <ac:spMk id="9" creationId="{59FE1FC8-0ED8-4F2A-8C73-D4C41E7FDE20}"/>
          </ac:spMkLst>
        </pc:spChg>
      </pc:sldChg>
      <pc:sldChg chg="addSp delSp modSp">
        <pc:chgData name="Cameron Alexander" userId="S::cameronalexander16@knights.ucf.edu::40f727c6-0cda-44b4-90fd-ac6bba9d458a" providerId="AD" clId="Web-{F18B89A1-99F5-DB41-28C1-262D2D66B0CA}" dt="2021-04-20T19:06:17.976" v="27" actId="20577"/>
        <pc:sldMkLst>
          <pc:docMk/>
          <pc:sldMk cId="544456843" sldId="280"/>
        </pc:sldMkLst>
        <pc:spChg chg="mod">
          <ac:chgData name="Cameron Alexander" userId="S::cameronalexander16@knights.ucf.edu::40f727c6-0cda-44b4-90fd-ac6bba9d458a" providerId="AD" clId="Web-{F18B89A1-99F5-DB41-28C1-262D2D66B0CA}" dt="2021-04-20T19:06:17.976" v="27" actId="20577"/>
          <ac:spMkLst>
            <pc:docMk/>
            <pc:sldMk cId="544456843" sldId="280"/>
            <ac:spMk id="2" creationId="{4D6FDFC1-6493-41BB-BDB4-3E27241F241F}"/>
          </ac:spMkLst>
        </pc:spChg>
        <pc:spChg chg="add del mod">
          <ac:chgData name="Cameron Alexander" userId="S::cameronalexander16@knights.ucf.edu::40f727c6-0cda-44b4-90fd-ac6bba9d458a" providerId="AD" clId="Web-{F18B89A1-99F5-DB41-28C1-262D2D66B0CA}" dt="2021-04-20T19:06:05.101" v="18"/>
          <ac:spMkLst>
            <pc:docMk/>
            <pc:sldMk cId="544456843" sldId="280"/>
            <ac:spMk id="8" creationId="{B0CE346E-8ACC-40DD-ACB5-65C4987BE3CA}"/>
          </ac:spMkLst>
        </pc:spChg>
        <pc:spChg chg="del mod">
          <ac:chgData name="Cameron Alexander" userId="S::cameronalexander16@knights.ucf.edu::40f727c6-0cda-44b4-90fd-ac6bba9d458a" providerId="AD" clId="Web-{F18B89A1-99F5-DB41-28C1-262D2D66B0CA}" dt="2021-04-20T18:36:11.175" v="2"/>
          <ac:spMkLst>
            <pc:docMk/>
            <pc:sldMk cId="544456843" sldId="280"/>
            <ac:spMk id="11" creationId="{E21010F6-80C5-4C26-8AF2-907919E26586}"/>
          </ac:spMkLst>
        </pc:spChg>
        <pc:picChg chg="del">
          <ac:chgData name="Cameron Alexander" userId="S::cameronalexander16@knights.ucf.edu::40f727c6-0cda-44b4-90fd-ac6bba9d458a" providerId="AD" clId="Web-{F18B89A1-99F5-DB41-28C1-262D2D66B0CA}" dt="2021-04-20T19:04:41.224" v="17"/>
          <ac:picMkLst>
            <pc:docMk/>
            <pc:sldMk cId="544456843" sldId="280"/>
            <ac:picMk id="5" creationId="{C51EDFAD-BFEE-4356-B1CC-BB15D75D3AEF}"/>
          </ac:picMkLst>
        </pc:picChg>
        <pc:picChg chg="add mod ord">
          <ac:chgData name="Cameron Alexander" userId="S::cameronalexander16@knights.ucf.edu::40f727c6-0cda-44b4-90fd-ac6bba9d458a" providerId="AD" clId="Web-{F18B89A1-99F5-DB41-28C1-262D2D66B0CA}" dt="2021-04-20T19:06:09.132" v="19" actId="1076"/>
          <ac:picMkLst>
            <pc:docMk/>
            <pc:sldMk cId="544456843" sldId="280"/>
            <ac:picMk id="9" creationId="{1609499D-C880-4C6A-8370-1DF547C2F3F0}"/>
          </ac:picMkLst>
        </pc:picChg>
      </pc:sldChg>
      <pc:sldChg chg="addSp delSp modSp">
        <pc:chgData name="Cameron Alexander" userId="S::cameronalexander16@knights.ucf.edu::40f727c6-0cda-44b4-90fd-ac6bba9d458a" providerId="AD" clId="Web-{F18B89A1-99F5-DB41-28C1-262D2D66B0CA}" dt="2021-04-20T19:15:04.005" v="63" actId="1076"/>
        <pc:sldMkLst>
          <pc:docMk/>
          <pc:sldMk cId="2090546728" sldId="281"/>
        </pc:sldMkLst>
        <pc:spChg chg="del mod">
          <ac:chgData name="Cameron Alexander" userId="S::cameronalexander16@knights.ucf.edu::40f727c6-0cda-44b4-90fd-ac6bba9d458a" providerId="AD" clId="Web-{F18B89A1-99F5-DB41-28C1-262D2D66B0CA}" dt="2021-04-20T19:07:18.290" v="33"/>
          <ac:spMkLst>
            <pc:docMk/>
            <pc:sldMk cId="2090546728" sldId="281"/>
            <ac:spMk id="12" creationId="{E21010F6-80C5-4C26-8AF2-907919E26586}"/>
          </ac:spMkLst>
        </pc:spChg>
        <pc:picChg chg="add mod">
          <ac:chgData name="Cameron Alexander" userId="S::cameronalexander16@knights.ucf.edu::40f727c6-0cda-44b4-90fd-ac6bba9d458a" providerId="AD" clId="Web-{F18B89A1-99F5-DB41-28C1-262D2D66B0CA}" dt="2021-04-20T19:15:04.005" v="63" actId="1076"/>
          <ac:picMkLst>
            <pc:docMk/>
            <pc:sldMk cId="2090546728" sldId="281"/>
            <ac:picMk id="4" creationId="{DA1FBF97-9774-4D27-8651-6D98D9A96C23}"/>
          </ac:picMkLst>
        </pc:picChg>
        <pc:picChg chg="del">
          <ac:chgData name="Cameron Alexander" userId="S::cameronalexander16@knights.ucf.edu::40f727c6-0cda-44b4-90fd-ac6bba9d458a" providerId="AD" clId="Web-{F18B89A1-99F5-DB41-28C1-262D2D66B0CA}" dt="2021-04-20T19:14:30.739" v="59"/>
          <ac:picMkLst>
            <pc:docMk/>
            <pc:sldMk cId="2090546728" sldId="281"/>
            <ac:picMk id="7" creationId="{3BFC5AC5-0942-4051-AC8F-A8C33E46D906}"/>
          </ac:picMkLst>
        </pc:picChg>
      </pc:sldChg>
      <pc:sldChg chg="delSp modSp">
        <pc:chgData name="Cameron Alexander" userId="S::cameronalexander16@knights.ucf.edu::40f727c6-0cda-44b4-90fd-ac6bba9d458a" providerId="AD" clId="Web-{F18B89A1-99F5-DB41-28C1-262D2D66B0CA}" dt="2021-04-20T19:06:54.930" v="29"/>
        <pc:sldMkLst>
          <pc:docMk/>
          <pc:sldMk cId="3462570194" sldId="282"/>
        </pc:sldMkLst>
        <pc:spChg chg="mod">
          <ac:chgData name="Cameron Alexander" userId="S::cameronalexander16@knights.ucf.edu::40f727c6-0cda-44b4-90fd-ac6bba9d458a" providerId="AD" clId="Web-{F18B89A1-99F5-DB41-28C1-262D2D66B0CA}" dt="2021-04-20T19:04:19.989" v="8" actId="20577"/>
          <ac:spMkLst>
            <pc:docMk/>
            <pc:sldMk cId="3462570194" sldId="282"/>
            <ac:spMk id="3" creationId="{AF1CC801-4702-4290-9698-3E5E0232D115}"/>
          </ac:spMkLst>
        </pc:spChg>
        <pc:spChg chg="del mod">
          <ac:chgData name="Cameron Alexander" userId="S::cameronalexander16@knights.ucf.edu::40f727c6-0cda-44b4-90fd-ac6bba9d458a" providerId="AD" clId="Web-{F18B89A1-99F5-DB41-28C1-262D2D66B0CA}" dt="2021-04-20T19:06:54.930" v="29"/>
          <ac:spMkLst>
            <pc:docMk/>
            <pc:sldMk cId="3462570194" sldId="282"/>
            <ac:spMk id="10" creationId="{E21010F6-80C5-4C26-8AF2-907919E26586}"/>
          </ac:spMkLst>
        </pc:spChg>
      </pc:sldChg>
      <pc:sldChg chg="delSp modSp">
        <pc:chgData name="Cameron Alexander" userId="S::cameronalexander16@knights.ucf.edu::40f727c6-0cda-44b4-90fd-ac6bba9d458a" providerId="AD" clId="Web-{F18B89A1-99F5-DB41-28C1-262D2D66B0CA}" dt="2021-04-20T19:07:09.040" v="31"/>
        <pc:sldMkLst>
          <pc:docMk/>
          <pc:sldMk cId="3889012966" sldId="283"/>
        </pc:sldMkLst>
        <pc:spChg chg="mod">
          <ac:chgData name="Cameron Alexander" userId="S::cameronalexander16@knights.ucf.edu::40f727c6-0cda-44b4-90fd-ac6bba9d458a" providerId="AD" clId="Web-{F18B89A1-99F5-DB41-28C1-262D2D66B0CA}" dt="2021-04-20T19:04:31.020" v="16" actId="20577"/>
          <ac:spMkLst>
            <pc:docMk/>
            <pc:sldMk cId="3889012966" sldId="283"/>
            <ac:spMk id="3" creationId="{263F0572-B3A9-4E8E-B589-5A86F587DBE5}"/>
          </ac:spMkLst>
        </pc:spChg>
        <pc:spChg chg="del mod">
          <ac:chgData name="Cameron Alexander" userId="S::cameronalexander16@knights.ucf.edu::40f727c6-0cda-44b4-90fd-ac6bba9d458a" providerId="AD" clId="Web-{F18B89A1-99F5-DB41-28C1-262D2D66B0CA}" dt="2021-04-20T19:07:09.040" v="31"/>
          <ac:spMkLst>
            <pc:docMk/>
            <pc:sldMk cId="3889012966" sldId="283"/>
            <ac:spMk id="10" creationId="{E21010F6-80C5-4C26-8AF2-907919E26586}"/>
          </ac:spMkLst>
        </pc:spChg>
      </pc:sldChg>
      <pc:sldChg chg="addSp delSp modSp">
        <pc:chgData name="Cameron Alexander" userId="S::cameronalexander16@knights.ucf.edu::40f727c6-0cda-44b4-90fd-ac6bba9d458a" providerId="AD" clId="Web-{F18B89A1-99F5-DB41-28C1-262D2D66B0CA}" dt="2021-04-20T19:29:56.044" v="152"/>
        <pc:sldMkLst>
          <pc:docMk/>
          <pc:sldMk cId="1347385288" sldId="284"/>
        </pc:sldMkLst>
        <pc:spChg chg="add del mod">
          <ac:chgData name="Cameron Alexander" userId="S::cameronalexander16@knights.ucf.edu::40f727c6-0cda-44b4-90fd-ac6bba9d458a" providerId="AD" clId="Web-{F18B89A1-99F5-DB41-28C1-262D2D66B0CA}" dt="2021-04-20T19:23:46.472" v="71"/>
          <ac:spMkLst>
            <pc:docMk/>
            <pc:sldMk cId="1347385288" sldId="284"/>
            <ac:spMk id="5" creationId="{A8DC14FA-6189-4124-A177-7F1CED56394C}"/>
          </ac:spMkLst>
        </pc:spChg>
        <pc:spChg chg="add del mod">
          <ac:chgData name="Cameron Alexander" userId="S::cameronalexander16@knights.ucf.edu::40f727c6-0cda-44b4-90fd-ac6bba9d458a" providerId="AD" clId="Web-{F18B89A1-99F5-DB41-28C1-262D2D66B0CA}" dt="2021-04-20T19:21:17.499" v="69"/>
          <ac:spMkLst>
            <pc:docMk/>
            <pc:sldMk cId="1347385288" sldId="284"/>
            <ac:spMk id="10" creationId="{E57D30BA-47B6-47E3-BC56-0421C58B5486}"/>
          </ac:spMkLst>
        </pc:spChg>
        <pc:spChg chg="del">
          <ac:chgData name="Cameron Alexander" userId="S::cameronalexander16@knights.ucf.edu::40f727c6-0cda-44b4-90fd-ac6bba9d458a" providerId="AD" clId="Web-{F18B89A1-99F5-DB41-28C1-262D2D66B0CA}" dt="2021-04-20T19:12:29.079" v="40"/>
          <ac:spMkLst>
            <pc:docMk/>
            <pc:sldMk cId="1347385288" sldId="284"/>
            <ac:spMk id="12" creationId="{E21010F6-80C5-4C26-8AF2-907919E26586}"/>
          </ac:spMkLst>
        </pc:spChg>
        <pc:spChg chg="mod ord">
          <ac:chgData name="Cameron Alexander" userId="S::cameronalexander16@knights.ucf.edu::40f727c6-0cda-44b4-90fd-ac6bba9d458a" providerId="AD" clId="Web-{F18B89A1-99F5-DB41-28C1-262D2D66B0CA}" dt="2021-04-20T19:26:40.929" v="113" actId="1076"/>
          <ac:spMkLst>
            <pc:docMk/>
            <pc:sldMk cId="1347385288" sldId="284"/>
            <ac:spMk id="15" creationId="{75834972-D0E8-4F9D-AAF9-A9A04162A0A0}"/>
          </ac:spMkLst>
        </pc:spChg>
        <pc:spChg chg="add mod">
          <ac:chgData name="Cameron Alexander" userId="S::cameronalexander16@knights.ucf.edu::40f727c6-0cda-44b4-90fd-ac6bba9d458a" providerId="AD" clId="Web-{F18B89A1-99F5-DB41-28C1-262D2D66B0CA}" dt="2021-04-20T19:23:46.487" v="73"/>
          <ac:spMkLst>
            <pc:docMk/>
            <pc:sldMk cId="1347385288" sldId="284"/>
            <ac:spMk id="17" creationId="{25F5CE42-C5B3-4BC3-A303-B9D636764C29}"/>
          </ac:spMkLst>
        </pc:spChg>
        <pc:spChg chg="add mod">
          <ac:chgData name="Cameron Alexander" userId="S::cameronalexander16@knights.ucf.edu::40f727c6-0cda-44b4-90fd-ac6bba9d458a" providerId="AD" clId="Web-{F18B89A1-99F5-DB41-28C1-262D2D66B0CA}" dt="2021-04-20T19:25:21.662" v="101"/>
          <ac:spMkLst>
            <pc:docMk/>
            <pc:sldMk cId="1347385288" sldId="284"/>
            <ac:spMk id="20" creationId="{EF8AB282-7AEA-43DD-A162-34BDF63BF954}"/>
          </ac:spMkLst>
        </pc:spChg>
        <pc:grpChg chg="mod ord">
          <ac:chgData name="Cameron Alexander" userId="S::cameronalexander16@knights.ucf.edu::40f727c6-0cda-44b4-90fd-ac6bba9d458a" providerId="AD" clId="Web-{F18B89A1-99F5-DB41-28C1-262D2D66B0CA}" dt="2021-04-20T19:29:04.792" v="146" actId="1076"/>
          <ac:grpSpMkLst>
            <pc:docMk/>
            <pc:sldMk cId="1347385288" sldId="284"/>
            <ac:grpSpMk id="13" creationId="{8C750A2F-F82B-4063-A2B5-FCC5238B054A}"/>
          </ac:grpSpMkLst>
        </pc:grpChg>
        <pc:graphicFrameChg chg="add del mod ord modGraphic">
          <ac:chgData name="Cameron Alexander" userId="S::cameronalexander16@knights.ucf.edu::40f727c6-0cda-44b4-90fd-ac6bba9d458a" providerId="AD" clId="Web-{F18B89A1-99F5-DB41-28C1-262D2D66B0CA}" dt="2021-04-20T19:21:17.499" v="70"/>
          <ac:graphicFrameMkLst>
            <pc:docMk/>
            <pc:sldMk cId="1347385288" sldId="284"/>
            <ac:graphicFrameMk id="7" creationId="{EC5F9F5B-D436-422E-8CA5-9AF95A2C92AC}"/>
          </ac:graphicFrameMkLst>
        </pc:graphicFrameChg>
        <pc:graphicFrameChg chg="del mod modGraphic">
          <ac:chgData name="Cameron Alexander" userId="S::cameronalexander16@knights.ucf.edu::40f727c6-0cda-44b4-90fd-ac6bba9d458a" providerId="AD" clId="Web-{F18B89A1-99F5-DB41-28C1-262D2D66B0CA}" dt="2021-04-20T19:21:10.577" v="64"/>
          <ac:graphicFrameMkLst>
            <pc:docMk/>
            <pc:sldMk cId="1347385288" sldId="284"/>
            <ac:graphicFrameMk id="8" creationId="{548E117D-67CC-4E91-95FC-447E02452946}"/>
          </ac:graphicFrameMkLst>
        </pc:graphicFrameChg>
        <pc:graphicFrameChg chg="add mod ord modGraphic">
          <ac:chgData name="Cameron Alexander" userId="S::cameronalexander16@knights.ucf.edu::40f727c6-0cda-44b4-90fd-ac6bba9d458a" providerId="AD" clId="Web-{F18B89A1-99F5-DB41-28C1-262D2D66B0CA}" dt="2021-04-20T19:28:44.026" v="144"/>
          <ac:graphicFrameMkLst>
            <pc:docMk/>
            <pc:sldMk cId="1347385288" sldId="284"/>
            <ac:graphicFrameMk id="16" creationId="{FA648E26-4E21-4CA1-9E78-56B36393EA4A}"/>
          </ac:graphicFrameMkLst>
        </pc:graphicFrameChg>
        <pc:graphicFrameChg chg="add mod modGraphic">
          <ac:chgData name="Cameron Alexander" userId="S::cameronalexander16@knights.ucf.edu::40f727c6-0cda-44b4-90fd-ac6bba9d458a" providerId="AD" clId="Web-{F18B89A1-99F5-DB41-28C1-262D2D66B0CA}" dt="2021-04-20T19:29:56.044" v="152"/>
          <ac:graphicFrameMkLst>
            <pc:docMk/>
            <pc:sldMk cId="1347385288" sldId="284"/>
            <ac:graphicFrameMk id="19" creationId="{99539080-FEFD-4836-87FF-0744B6A13D13}"/>
          </ac:graphicFrameMkLst>
        </pc:graphicFrameChg>
        <pc:picChg chg="mod">
          <ac:chgData name="Cameron Alexander" userId="S::cameronalexander16@knights.ucf.edu::40f727c6-0cda-44b4-90fd-ac6bba9d458a" providerId="AD" clId="Web-{F18B89A1-99F5-DB41-28C1-262D2D66B0CA}" dt="2021-04-20T19:27:06.320" v="118" actId="1076"/>
          <ac:picMkLst>
            <pc:docMk/>
            <pc:sldMk cId="1347385288" sldId="284"/>
            <ac:picMk id="3" creationId="{4FC4C103-C248-4D3C-AAA2-D46E334C7CAF}"/>
          </ac:picMkLst>
        </pc:picChg>
        <pc:picChg chg="ord">
          <ac:chgData name="Cameron Alexander" userId="S::cameronalexander16@knights.ucf.edu::40f727c6-0cda-44b4-90fd-ac6bba9d458a" providerId="AD" clId="Web-{F18B89A1-99F5-DB41-28C1-262D2D66B0CA}" dt="2021-04-20T19:26:02.819" v="110"/>
          <ac:picMkLst>
            <pc:docMk/>
            <pc:sldMk cId="1347385288" sldId="284"/>
            <ac:picMk id="14" creationId="{FEC996BF-0D56-442B-86F3-75566B89ACF1}"/>
          </ac:picMkLst>
        </pc:picChg>
      </pc:sldChg>
      <pc:sldChg chg="del">
        <pc:chgData name="Cameron Alexander" userId="S::cameronalexander16@knights.ucf.edu::40f727c6-0cda-44b4-90fd-ac6bba9d458a" providerId="AD" clId="Web-{F18B89A1-99F5-DB41-28C1-262D2D66B0CA}" dt="2021-04-20T19:12:03.954" v="37"/>
        <pc:sldMkLst>
          <pc:docMk/>
          <pc:sldMk cId="2970222247" sldId="297"/>
        </pc:sldMkLst>
      </pc:sldChg>
    </pc:docChg>
  </pc:docChgLst>
  <pc:docChgLst>
    <pc:chgData name="Ricardo Serrano" userId="S::ricardo.serrano23@knights.ucf.edu::83e67b58-7ca0-4e9f-a0a5-33d76e8ddfa9" providerId="AD" clId="Web-{E49BB1A4-29E6-73CD-B039-D6B6DB9955E7}"/>
    <pc:docChg chg="modSld">
      <pc:chgData name="Ricardo Serrano" userId="S::ricardo.serrano23@knights.ucf.edu::83e67b58-7ca0-4e9f-a0a5-33d76e8ddfa9" providerId="AD" clId="Web-{E49BB1A4-29E6-73CD-B039-D6B6DB9955E7}" dt="2021-04-20T03:39:36.038" v="55" actId="1076"/>
      <pc:docMkLst>
        <pc:docMk/>
      </pc:docMkLst>
      <pc:sldChg chg="addSp delSp modSp modMedia addAnim delAnim">
        <pc:chgData name="Ricardo Serrano" userId="S::ricardo.serrano23@knights.ucf.edu::83e67b58-7ca0-4e9f-a0a5-33d76e8ddfa9" providerId="AD" clId="Web-{E49BB1A4-29E6-73CD-B039-D6B6DB9955E7}" dt="2021-04-20T01:04:47.728" v="3" actId="1076"/>
        <pc:sldMkLst>
          <pc:docMk/>
          <pc:sldMk cId="4030969392" sldId="275"/>
        </pc:sldMkLst>
        <pc:picChg chg="del">
          <ac:chgData name="Ricardo Serrano" userId="S::ricardo.serrano23@knights.ucf.edu::83e67b58-7ca0-4e9f-a0a5-33d76e8ddfa9" providerId="AD" clId="Web-{E49BB1A4-29E6-73CD-B039-D6B6DB9955E7}" dt="2021-04-20T01:04:09.571" v="0"/>
          <ac:picMkLst>
            <pc:docMk/>
            <pc:sldMk cId="4030969392" sldId="275"/>
            <ac:picMk id="6" creationId="{2BA4FEED-AA0C-40A0-81E4-C02E3B8D46FA}"/>
          </ac:picMkLst>
        </pc:picChg>
        <pc:picChg chg="del">
          <ac:chgData name="Ricardo Serrano" userId="S::ricardo.serrano23@knights.ucf.edu::83e67b58-7ca0-4e9f-a0a5-33d76e8ddfa9" providerId="AD" clId="Web-{E49BB1A4-29E6-73CD-B039-D6B6DB9955E7}" dt="2021-04-20T01:04:45.260" v="2"/>
          <ac:picMkLst>
            <pc:docMk/>
            <pc:sldMk cId="4030969392" sldId="275"/>
            <ac:picMk id="7" creationId="{F81E3849-A20A-49CF-9E73-8EE2EF9BC643}"/>
          </ac:picMkLst>
        </pc:picChg>
        <pc:picChg chg="add mod">
          <ac:chgData name="Ricardo Serrano" userId="S::ricardo.serrano23@knights.ucf.edu::83e67b58-7ca0-4e9f-a0a5-33d76e8ddfa9" providerId="AD" clId="Web-{E49BB1A4-29E6-73CD-B039-D6B6DB9955E7}" dt="2021-04-20T01:04:47.728" v="3" actId="1076"/>
          <ac:picMkLst>
            <pc:docMk/>
            <pc:sldMk cId="4030969392" sldId="275"/>
            <ac:picMk id="8" creationId="{3568E4B9-EAEC-4D2C-8AE7-3FB5E1C92FD6}"/>
          </ac:picMkLst>
        </pc:picChg>
      </pc:sldChg>
      <pc:sldChg chg="addSp delSp modSp modMedia addAnim delAnim">
        <pc:chgData name="Ricardo Serrano" userId="S::ricardo.serrano23@knights.ucf.edu::83e67b58-7ca0-4e9f-a0a5-33d76e8ddfa9" providerId="AD" clId="Web-{E49BB1A4-29E6-73CD-B039-D6B6DB9955E7}" dt="2021-04-20T02:47:05.312" v="53" actId="1076"/>
        <pc:sldMkLst>
          <pc:docMk/>
          <pc:sldMk cId="1746106111" sldId="276"/>
        </pc:sldMkLst>
        <pc:spChg chg="del">
          <ac:chgData name="Ricardo Serrano" userId="S::ricardo.serrano23@knights.ucf.edu::83e67b58-7ca0-4e9f-a0a5-33d76e8ddfa9" providerId="AD" clId="Web-{E49BB1A4-29E6-73CD-B039-D6B6DB9955E7}" dt="2021-04-20T01:33:34.491" v="6"/>
          <ac:spMkLst>
            <pc:docMk/>
            <pc:sldMk cId="1746106111" sldId="276"/>
            <ac:spMk id="4" creationId="{30556427-5223-44A6-88AB-B88050A33CD0}"/>
          </ac:spMkLst>
        </pc:spChg>
        <pc:grpChg chg="mod">
          <ac:chgData name="Ricardo Serrano" userId="S::ricardo.serrano23@knights.ucf.edu::83e67b58-7ca0-4e9f-a0a5-33d76e8ddfa9" providerId="AD" clId="Web-{E49BB1A4-29E6-73CD-B039-D6B6DB9955E7}" dt="2021-04-20T02:47:05.312" v="53" actId="1076"/>
          <ac:grpSpMkLst>
            <pc:docMk/>
            <pc:sldMk cId="1746106111" sldId="276"/>
            <ac:grpSpMk id="10" creationId="{840F9093-E185-48CA-8AB4-546AC5A3F0EA}"/>
          </ac:grpSpMkLst>
        </pc:grpChg>
        <pc:picChg chg="add mod">
          <ac:chgData name="Ricardo Serrano" userId="S::ricardo.serrano23@knights.ucf.edu::83e67b58-7ca0-4e9f-a0a5-33d76e8ddfa9" providerId="AD" clId="Web-{E49BB1A4-29E6-73CD-B039-D6B6DB9955E7}" dt="2021-04-20T02:47:01.203" v="52" actId="1076"/>
          <ac:picMkLst>
            <pc:docMk/>
            <pc:sldMk cId="1746106111" sldId="276"/>
            <ac:picMk id="5" creationId="{D06AFB95-C0E1-4347-BBC0-E923D7B8C3EC}"/>
          </ac:picMkLst>
        </pc:picChg>
        <pc:picChg chg="mod">
          <ac:chgData name="Ricardo Serrano" userId="S::ricardo.serrano23@knights.ucf.edu::83e67b58-7ca0-4e9f-a0a5-33d76e8ddfa9" providerId="AD" clId="Web-{E49BB1A4-29E6-73CD-B039-D6B6DB9955E7}" dt="2021-04-20T02:46:58.937" v="51" actId="1076"/>
          <ac:picMkLst>
            <pc:docMk/>
            <pc:sldMk cId="1746106111" sldId="276"/>
            <ac:picMk id="6" creationId="{8EC15B68-6F93-40B8-9F7E-D047E5A2A822}"/>
          </ac:picMkLst>
        </pc:picChg>
        <pc:picChg chg="del">
          <ac:chgData name="Ricardo Serrano" userId="S::ricardo.serrano23@knights.ucf.edu::83e67b58-7ca0-4e9f-a0a5-33d76e8ddfa9" providerId="AD" clId="Web-{E49BB1A4-29E6-73CD-B039-D6B6DB9955E7}" dt="2021-04-20T01:35:15.680" v="7"/>
          <ac:picMkLst>
            <pc:docMk/>
            <pc:sldMk cId="1746106111" sldId="276"/>
            <ac:picMk id="8" creationId="{E919323D-79B1-4892-9340-E530538DD9E5}"/>
          </ac:picMkLst>
        </pc:picChg>
      </pc:sldChg>
      <pc:sldChg chg="addSp delSp modSp modMedia addAnim delAnim">
        <pc:chgData name="Ricardo Serrano" userId="S::ricardo.serrano23@knights.ucf.edu::83e67b58-7ca0-4e9f-a0a5-33d76e8ddfa9" providerId="AD" clId="Web-{E49BB1A4-29E6-73CD-B039-D6B6DB9955E7}" dt="2021-04-20T02:06:23.788" v="21"/>
        <pc:sldMkLst>
          <pc:docMk/>
          <pc:sldMk cId="892231520" sldId="278"/>
        </pc:sldMkLst>
        <pc:spChg chg="del">
          <ac:chgData name="Ricardo Serrano" userId="S::ricardo.serrano23@knights.ucf.edu::83e67b58-7ca0-4e9f-a0a5-33d76e8ddfa9" providerId="AD" clId="Web-{E49BB1A4-29E6-73CD-B039-D6B6DB9955E7}" dt="2021-04-20T02:06:23.788" v="21"/>
          <ac:spMkLst>
            <pc:docMk/>
            <pc:sldMk cId="892231520" sldId="278"/>
            <ac:spMk id="9" creationId="{8B0F25AE-C2A9-4DB4-9070-0136B5CAEE90}"/>
          </ac:spMkLst>
        </pc:spChg>
        <pc:picChg chg="add mod">
          <ac:chgData name="Ricardo Serrano" userId="S::ricardo.serrano23@knights.ucf.edu::83e67b58-7ca0-4e9f-a0a5-33d76e8ddfa9" providerId="AD" clId="Web-{E49BB1A4-29E6-73CD-B039-D6B6DB9955E7}" dt="2021-04-20T01:50:15.835" v="17" actId="1076"/>
          <ac:picMkLst>
            <pc:docMk/>
            <pc:sldMk cId="892231520" sldId="278"/>
            <ac:picMk id="4" creationId="{A5E94A13-D266-490F-A309-4C16AEE672AF}"/>
          </ac:picMkLst>
        </pc:picChg>
        <pc:picChg chg="del mod">
          <ac:chgData name="Ricardo Serrano" userId="S::ricardo.serrano23@knights.ucf.edu::83e67b58-7ca0-4e9f-a0a5-33d76e8ddfa9" providerId="AD" clId="Web-{E49BB1A4-29E6-73CD-B039-D6B6DB9955E7}" dt="2021-04-20T02:06:14.835" v="19"/>
          <ac:picMkLst>
            <pc:docMk/>
            <pc:sldMk cId="892231520" sldId="278"/>
            <ac:picMk id="5" creationId="{472C41EC-B59B-42B1-AE57-1B1FC8426C6D}"/>
          </ac:picMkLst>
        </pc:picChg>
        <pc:picChg chg="add mod">
          <ac:chgData name="Ricardo Serrano" userId="S::ricardo.serrano23@knights.ucf.edu::83e67b58-7ca0-4e9f-a0a5-33d76e8ddfa9" providerId="AD" clId="Web-{E49BB1A4-29E6-73CD-B039-D6B6DB9955E7}" dt="2021-04-20T02:06:17.006" v="20" actId="1076"/>
          <ac:picMkLst>
            <pc:docMk/>
            <pc:sldMk cId="892231520" sldId="278"/>
            <ac:picMk id="6" creationId="{8838EE83-3FD2-435C-B3EF-42EFE80D481B}"/>
          </ac:picMkLst>
        </pc:picChg>
        <pc:picChg chg="del">
          <ac:chgData name="Ricardo Serrano" userId="S::ricardo.serrano23@knights.ucf.edu::83e67b58-7ca0-4e9f-a0a5-33d76e8ddfa9" providerId="AD" clId="Web-{E49BB1A4-29E6-73CD-B039-D6B6DB9955E7}" dt="2021-04-20T01:49:57.881" v="13"/>
          <ac:picMkLst>
            <pc:docMk/>
            <pc:sldMk cId="892231520" sldId="278"/>
            <ac:picMk id="7" creationId="{644D0A37-34C1-4973-8809-9234B661DE82}"/>
          </ac:picMkLst>
        </pc:picChg>
      </pc:sldChg>
      <pc:sldChg chg="addSp delSp modSp modMedia addAnim delAnim">
        <pc:chgData name="Ricardo Serrano" userId="S::ricardo.serrano23@knights.ucf.edu::83e67b58-7ca0-4e9f-a0a5-33d76e8ddfa9" providerId="AD" clId="Web-{E49BB1A4-29E6-73CD-B039-D6B6DB9955E7}" dt="2021-04-20T02:45:15.654" v="50" actId="20577"/>
        <pc:sldMkLst>
          <pc:docMk/>
          <pc:sldMk cId="718601955" sldId="279"/>
        </pc:sldMkLst>
        <pc:spChg chg="mod">
          <ac:chgData name="Ricardo Serrano" userId="S::ricardo.serrano23@knights.ucf.edu::83e67b58-7ca0-4e9f-a0a5-33d76e8ddfa9" providerId="AD" clId="Web-{E49BB1A4-29E6-73CD-B039-D6B6DB9955E7}" dt="2021-04-20T02:45:15.654" v="50" actId="20577"/>
          <ac:spMkLst>
            <pc:docMk/>
            <pc:sldMk cId="718601955" sldId="279"/>
            <ac:spMk id="2" creationId="{8B3AA4AB-5986-4A3F-8E62-86AFC1E75817}"/>
          </ac:spMkLst>
        </pc:spChg>
        <pc:spChg chg="add del mod">
          <ac:chgData name="Ricardo Serrano" userId="S::ricardo.serrano23@knights.ucf.edu::83e67b58-7ca0-4e9f-a0a5-33d76e8ddfa9" providerId="AD" clId="Web-{E49BB1A4-29E6-73CD-B039-D6B6DB9955E7}" dt="2021-04-20T02:44:32.279" v="24"/>
          <ac:spMkLst>
            <pc:docMk/>
            <pc:sldMk cId="718601955" sldId="279"/>
            <ac:spMk id="7" creationId="{6362D0D2-B6D5-4CAD-9977-A832BED4B752}"/>
          </ac:spMkLst>
        </pc:spChg>
        <pc:spChg chg="del">
          <ac:chgData name="Ricardo Serrano" userId="S::ricardo.serrano23@knights.ucf.edu::83e67b58-7ca0-4e9f-a0a5-33d76e8ddfa9" providerId="AD" clId="Web-{E49BB1A4-29E6-73CD-B039-D6B6DB9955E7}" dt="2021-04-20T02:45:04.529" v="33"/>
          <ac:spMkLst>
            <pc:docMk/>
            <pc:sldMk cId="718601955" sldId="279"/>
            <ac:spMk id="8" creationId="{D27EB009-0D81-43CA-9EFA-A92588ADAEA9}"/>
          </ac:spMkLst>
        </pc:spChg>
        <pc:spChg chg="del">
          <ac:chgData name="Ricardo Serrano" userId="S::ricardo.serrano23@knights.ucf.edu::83e67b58-7ca0-4e9f-a0a5-33d76e8ddfa9" providerId="AD" clId="Web-{E49BB1A4-29E6-73CD-B039-D6B6DB9955E7}" dt="2021-04-20T02:45:03.248" v="32"/>
          <ac:spMkLst>
            <pc:docMk/>
            <pc:sldMk cId="718601955" sldId="279"/>
            <ac:spMk id="9" creationId="{6A79EAE9-9AA3-4F6B-B005-0EE6B0889F7E}"/>
          </ac:spMkLst>
        </pc:spChg>
        <pc:picChg chg="add mod">
          <ac:chgData name="Ricardo Serrano" userId="S::ricardo.serrano23@knights.ucf.edu::83e67b58-7ca0-4e9f-a0a5-33d76e8ddfa9" providerId="AD" clId="Web-{E49BB1A4-29E6-73CD-B039-D6B6DB9955E7}" dt="2021-04-20T02:44:57.357" v="30" actId="1076"/>
          <ac:picMkLst>
            <pc:docMk/>
            <pc:sldMk cId="718601955" sldId="279"/>
            <ac:picMk id="3" creationId="{F015653D-1171-461B-B59B-B7801FE22402}"/>
          </ac:picMkLst>
        </pc:picChg>
        <pc:picChg chg="del mod">
          <ac:chgData name="Ricardo Serrano" userId="S::ricardo.serrano23@knights.ucf.edu::83e67b58-7ca0-4e9f-a0a5-33d76e8ddfa9" providerId="AD" clId="Web-{E49BB1A4-29E6-73CD-B039-D6B6DB9955E7}" dt="2021-04-20T02:44:28.029" v="23"/>
          <ac:picMkLst>
            <pc:docMk/>
            <pc:sldMk cId="718601955" sldId="279"/>
            <ac:picMk id="4" creationId="{91FB35F4-22C9-41E2-BAD1-D1E0082B91C9}"/>
          </ac:picMkLst>
        </pc:picChg>
        <pc:picChg chg="del mod">
          <ac:chgData name="Ricardo Serrano" userId="S::ricardo.serrano23@knights.ucf.edu::83e67b58-7ca0-4e9f-a0a5-33d76e8ddfa9" providerId="AD" clId="Web-{E49BB1A4-29E6-73CD-B039-D6B6DB9955E7}" dt="2021-04-20T02:44:34.982" v="25"/>
          <ac:picMkLst>
            <pc:docMk/>
            <pc:sldMk cId="718601955" sldId="279"/>
            <ac:picMk id="5" creationId="{6570BDAB-5E7D-4C08-8503-AC7984AE2808}"/>
          </ac:picMkLst>
        </pc:picChg>
        <pc:picChg chg="add mod">
          <ac:chgData name="Ricardo Serrano" userId="S::ricardo.serrano23@knights.ucf.edu::83e67b58-7ca0-4e9f-a0a5-33d76e8ddfa9" providerId="AD" clId="Web-{E49BB1A4-29E6-73CD-B039-D6B6DB9955E7}" dt="2021-04-20T02:44:59.576" v="31" actId="1076"/>
          <ac:picMkLst>
            <pc:docMk/>
            <pc:sldMk cId="718601955" sldId="279"/>
            <ac:picMk id="13" creationId="{2656A6ED-2067-46D3-A4B5-B6983531DE2D}"/>
          </ac:picMkLst>
        </pc:picChg>
      </pc:sldChg>
      <pc:sldChg chg="addSp modSp modMedia addAnim">
        <pc:chgData name="Ricardo Serrano" userId="S::ricardo.serrano23@knights.ucf.edu::83e67b58-7ca0-4e9f-a0a5-33d76e8ddfa9" providerId="AD" clId="Web-{E49BB1A4-29E6-73CD-B039-D6B6DB9955E7}" dt="2021-04-20T03:39:36.038" v="55" actId="1076"/>
        <pc:sldMkLst>
          <pc:docMk/>
          <pc:sldMk cId="1047367799" sldId="296"/>
        </pc:sldMkLst>
        <pc:picChg chg="add mod">
          <ac:chgData name="Ricardo Serrano" userId="S::ricardo.serrano23@knights.ucf.edu::83e67b58-7ca0-4e9f-a0a5-33d76e8ddfa9" providerId="AD" clId="Web-{E49BB1A4-29E6-73CD-B039-D6B6DB9955E7}" dt="2021-04-20T03:39:36.038" v="55" actId="1076"/>
          <ac:picMkLst>
            <pc:docMk/>
            <pc:sldMk cId="1047367799" sldId="296"/>
            <ac:picMk id="3" creationId="{61F53640-5C14-4735-9D59-5CDA310BB8A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BC1F3-3947-451C-B560-DCFBC1004502}" type="datetimeFigureOut">
              <a:rPr lang="en-US" smtClean="0"/>
              <a:t>4/20/2021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05A493-EBB8-48CB-8595-BEFE5FC9BACC}" type="slidenum">
              <a:rPr lang="en-US" smtClean="0"/>
              <a:t>‹#›</a:t>
            </a:fld>
            <a:endParaRPr lang="en-US"/>
          </a:p>
        </p:txBody>
      </p:sp>
    </p:spTree>
    <p:extLst>
      <p:ext uri="{BB962C8B-B14F-4D97-AF65-F5344CB8AC3E}">
        <p14:creationId xmlns:p14="http://schemas.microsoft.com/office/powerpoint/2010/main" val="879800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Arial" panose="020B0604020202020204" pitchFamily="34" charset="0"/>
              </a:rPr>
              <a:t>we are group 8 and our project is the Autonomous  pet entertainment system or APES</a:t>
            </a:r>
            <a:endParaRPr lang="en-US" b="0">
              <a:effectLst/>
            </a:endParaRPr>
          </a:p>
          <a:p>
            <a:br>
              <a:rPr lang="en-US"/>
            </a:br>
            <a:endParaRPr lang="en-US"/>
          </a:p>
        </p:txBody>
      </p:sp>
      <p:sp>
        <p:nvSpPr>
          <p:cNvPr id="4" name="Slide Number Placeholder 3"/>
          <p:cNvSpPr>
            <a:spLocks noGrp="1"/>
          </p:cNvSpPr>
          <p:nvPr>
            <p:ph type="sldNum" sz="quarter" idx="5"/>
          </p:nvPr>
        </p:nvSpPr>
        <p:spPr/>
        <p:txBody>
          <a:bodyPr/>
          <a:lstStyle/>
          <a:p>
            <a:fld id="{9C05A493-EBB8-48CB-8595-BEFE5FC9BACC}" type="slidenum">
              <a:rPr lang="en-US" smtClean="0"/>
              <a:t>1</a:t>
            </a:fld>
            <a:endParaRPr lang="en-US"/>
          </a:p>
        </p:txBody>
      </p:sp>
    </p:spTree>
    <p:extLst>
      <p:ext uri="{BB962C8B-B14F-4D97-AF65-F5344CB8AC3E}">
        <p14:creationId xmlns:p14="http://schemas.microsoft.com/office/powerpoint/2010/main" val="1541072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chassis was constructed with weight and durability in mind. The two sheets that make up the main component cavity are cut from quarter inch expanded PVC foam board which is a thermoplastic that is lighter and more durable than wood of the same size. The dome of the APES is made of clear acrylic. Surrounding the main cavity is 3mm EVA foam which is intended to protect both the APES and any potential obstacles from harm in the event of a collision.</a:t>
            </a:r>
          </a:p>
        </p:txBody>
      </p:sp>
      <p:sp>
        <p:nvSpPr>
          <p:cNvPr id="4" name="Slide Number Placeholder 3"/>
          <p:cNvSpPr>
            <a:spLocks noGrp="1"/>
          </p:cNvSpPr>
          <p:nvPr>
            <p:ph type="sldNum" sz="quarter" idx="5"/>
          </p:nvPr>
        </p:nvSpPr>
        <p:spPr/>
        <p:txBody>
          <a:bodyPr/>
          <a:lstStyle/>
          <a:p>
            <a:fld id="{9C05A493-EBB8-48CB-8595-BEFE5FC9BACC}" type="slidenum">
              <a:rPr lang="en-US" smtClean="0"/>
              <a:t>10</a:t>
            </a:fld>
            <a:endParaRPr lang="en-US"/>
          </a:p>
        </p:txBody>
      </p:sp>
    </p:spTree>
    <p:extLst>
      <p:ext uri="{BB962C8B-B14F-4D97-AF65-F5344CB8AC3E}">
        <p14:creationId xmlns:p14="http://schemas.microsoft.com/office/powerpoint/2010/main" val="3441238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rial" panose="020B0604020202020204" pitchFamily="34" charset="0"/>
              </a:rPr>
              <a:t>The APES uses the three wheeled design shown on the left with two, fixed drive wheels that operate independently. The front wheel is a free spinning caster. This arrangement allows for minimal complexity, zero-radius turns, and a wide, stable base on which to mount the various other components. The rest of the subsystem is contained in the main cavity of the device shown on the right. This includes The printed circuit board containing the ATMEGA328, the motor driver, and battery.</a:t>
            </a:r>
          </a:p>
        </p:txBody>
      </p:sp>
      <p:sp>
        <p:nvSpPr>
          <p:cNvPr id="4" name="Slide Number Placeholder 3"/>
          <p:cNvSpPr>
            <a:spLocks noGrp="1"/>
          </p:cNvSpPr>
          <p:nvPr>
            <p:ph type="sldNum" sz="quarter" idx="5"/>
          </p:nvPr>
        </p:nvSpPr>
        <p:spPr/>
        <p:txBody>
          <a:bodyPr/>
          <a:lstStyle/>
          <a:p>
            <a:fld id="{9C05A493-EBB8-48CB-8595-BEFE5FC9BACC}" type="slidenum">
              <a:rPr lang="en-US" smtClean="0"/>
              <a:t>11</a:t>
            </a:fld>
            <a:endParaRPr lang="en-US"/>
          </a:p>
        </p:txBody>
      </p:sp>
    </p:spTree>
    <p:extLst>
      <p:ext uri="{BB962C8B-B14F-4D97-AF65-F5344CB8AC3E}">
        <p14:creationId xmlns:p14="http://schemas.microsoft.com/office/powerpoint/2010/main" val="3787463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 sentence and add picture of final</a:t>
            </a:r>
          </a:p>
        </p:txBody>
      </p:sp>
      <p:sp>
        <p:nvSpPr>
          <p:cNvPr id="4" name="Slide Number Placeholder 3"/>
          <p:cNvSpPr>
            <a:spLocks noGrp="1"/>
          </p:cNvSpPr>
          <p:nvPr>
            <p:ph type="sldNum" sz="quarter" idx="5"/>
          </p:nvPr>
        </p:nvSpPr>
        <p:spPr/>
        <p:txBody>
          <a:bodyPr/>
          <a:lstStyle/>
          <a:p>
            <a:fld id="{9C05A493-EBB8-48CB-8595-BEFE5FC9BACC}" type="slidenum">
              <a:rPr lang="en-US" smtClean="0"/>
              <a:t>12</a:t>
            </a:fld>
            <a:endParaRPr lang="en-US"/>
          </a:p>
        </p:txBody>
      </p:sp>
    </p:spTree>
    <p:extLst>
      <p:ext uri="{BB962C8B-B14F-4D97-AF65-F5344CB8AC3E}">
        <p14:creationId xmlns:p14="http://schemas.microsoft.com/office/powerpoint/2010/main" val="3585626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 sentence and add picture of final</a:t>
            </a:r>
          </a:p>
        </p:txBody>
      </p:sp>
      <p:sp>
        <p:nvSpPr>
          <p:cNvPr id="4" name="Slide Number Placeholder 3"/>
          <p:cNvSpPr>
            <a:spLocks noGrp="1"/>
          </p:cNvSpPr>
          <p:nvPr>
            <p:ph type="sldNum" sz="quarter" idx="5"/>
          </p:nvPr>
        </p:nvSpPr>
        <p:spPr/>
        <p:txBody>
          <a:bodyPr/>
          <a:lstStyle/>
          <a:p>
            <a:fld id="{9C05A493-EBB8-48CB-8595-BEFE5FC9BACC}" type="slidenum">
              <a:rPr lang="en-US" smtClean="0"/>
              <a:t>14</a:t>
            </a:fld>
            <a:endParaRPr lang="en-US"/>
          </a:p>
        </p:txBody>
      </p:sp>
    </p:spTree>
    <p:extLst>
      <p:ext uri="{BB962C8B-B14F-4D97-AF65-F5344CB8AC3E}">
        <p14:creationId xmlns:p14="http://schemas.microsoft.com/office/powerpoint/2010/main" val="1993516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05A493-EBB8-48CB-8595-BEFE5FC9BACC}" type="slidenum">
              <a:rPr lang="en-US" smtClean="0"/>
              <a:t>15</a:t>
            </a:fld>
            <a:endParaRPr lang="en-US"/>
          </a:p>
        </p:txBody>
      </p:sp>
    </p:spTree>
    <p:extLst>
      <p:ext uri="{BB962C8B-B14F-4D97-AF65-F5344CB8AC3E}">
        <p14:creationId xmlns:p14="http://schemas.microsoft.com/office/powerpoint/2010/main" val="2382744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Camera not on during navigation</a:t>
            </a:r>
          </a:p>
        </p:txBody>
      </p:sp>
      <p:sp>
        <p:nvSpPr>
          <p:cNvPr id="4" name="Slide Number Placeholder 3"/>
          <p:cNvSpPr>
            <a:spLocks noGrp="1"/>
          </p:cNvSpPr>
          <p:nvPr>
            <p:ph type="sldNum" sz="quarter" idx="5"/>
          </p:nvPr>
        </p:nvSpPr>
        <p:spPr/>
        <p:txBody>
          <a:bodyPr/>
          <a:lstStyle/>
          <a:p>
            <a:fld id="{9C05A493-EBB8-48CB-8595-BEFE5FC9BACC}" type="slidenum">
              <a:rPr lang="en-US" smtClean="0"/>
              <a:t>16</a:t>
            </a:fld>
            <a:endParaRPr lang="en-US"/>
          </a:p>
        </p:txBody>
      </p:sp>
    </p:spTree>
    <p:extLst>
      <p:ext uri="{BB962C8B-B14F-4D97-AF65-F5344CB8AC3E}">
        <p14:creationId xmlns:p14="http://schemas.microsoft.com/office/powerpoint/2010/main" val="2329037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show laser is the subsystem responsible for having a visible output beam that can change shape and size, move in response to a cat's position, and conform to laser safety standards. It is a very compact set-up of a red laser diode, a servos to change the size of the beam, and a servos to rotate between different diffraction gratings one at a time. All the components are </a:t>
            </a:r>
            <a:r>
              <a:rPr lang="en-US" err="1"/>
              <a:t>stabliized</a:t>
            </a:r>
            <a:r>
              <a:rPr lang="en-US"/>
              <a:t> onto two servos: one is for 180 degrees of horizontal rotation and the other is for 100 degrees of vertical rotation.</a:t>
            </a:r>
          </a:p>
        </p:txBody>
      </p:sp>
      <p:sp>
        <p:nvSpPr>
          <p:cNvPr id="4" name="Slide Number Placeholder 3"/>
          <p:cNvSpPr>
            <a:spLocks noGrp="1"/>
          </p:cNvSpPr>
          <p:nvPr>
            <p:ph type="sldNum" sz="quarter" idx="5"/>
          </p:nvPr>
        </p:nvSpPr>
        <p:spPr/>
        <p:txBody>
          <a:bodyPr/>
          <a:lstStyle/>
          <a:p>
            <a:fld id="{9C05A493-EBB8-48CB-8595-BEFE5FC9BACC}" type="slidenum">
              <a:rPr lang="en-US" smtClean="0"/>
              <a:t>17</a:t>
            </a:fld>
            <a:endParaRPr lang="en-US"/>
          </a:p>
        </p:txBody>
      </p:sp>
    </p:spTree>
    <p:extLst>
      <p:ext uri="{BB962C8B-B14F-4D97-AF65-F5344CB8AC3E}">
        <p14:creationId xmlns:p14="http://schemas.microsoft.com/office/powerpoint/2010/main" val="309051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our initial design, we had a green laser as our Laser Diode to give it a more unique color but there has been </a:t>
            </a:r>
            <a:r>
              <a:rPr lang="en-US" err="1"/>
              <a:t>contraints</a:t>
            </a:r>
            <a:r>
              <a:rPr lang="en-US"/>
              <a:t> that prevented it from being used. In this slide we will compare the cost and benefits of switching our laser.</a:t>
            </a:r>
          </a:p>
          <a:p>
            <a:r>
              <a:rPr lang="en-US"/>
              <a:t>The green laser at 532 nm is higher up on the visibility curve of the human eye than a red 650 nm laser which helps improve its detectability. This is an advantage for the green laser as the diffraction grating orders are usually quite dim. </a:t>
            </a:r>
          </a:p>
          <a:p>
            <a:r>
              <a:rPr lang="en-US"/>
              <a:t>Both of the lasers were to be operated in class 3 at a maximum of 5 </a:t>
            </a:r>
            <a:r>
              <a:rPr lang="en-US" err="1"/>
              <a:t>mW</a:t>
            </a:r>
            <a:r>
              <a:rPr lang="en-US"/>
              <a:t> which is the brightest possible laser to be considered safe to be around for a human or cat.</a:t>
            </a:r>
          </a:p>
          <a:p>
            <a:r>
              <a:rPr lang="en-US"/>
              <a:t>The power consumption of the red laser is 1.55 W while the green laser is at 0.44 W which is a </a:t>
            </a:r>
            <a:r>
              <a:rPr lang="en-US" err="1"/>
              <a:t>noticable</a:t>
            </a:r>
            <a:r>
              <a:rPr lang="en-US"/>
              <a:t> difference but this does not affect our design. </a:t>
            </a:r>
          </a:p>
          <a:p>
            <a:r>
              <a:rPr lang="en-US"/>
              <a:t>The main reason to switch to the red laser was for its size. Its length at 1.3 cm compared to the green laser's length at 10.5 cm drastically reduces its weight and increases its compactness so it can fit on the servos mount with no mechanical errors. We had to redesign every component of the show laser to limit the amount of moving mechanical parts that are prone to error. This is most apparent in our next slide of our lens system.</a:t>
            </a:r>
          </a:p>
        </p:txBody>
      </p:sp>
      <p:sp>
        <p:nvSpPr>
          <p:cNvPr id="4" name="Slide Number Placeholder 3"/>
          <p:cNvSpPr>
            <a:spLocks noGrp="1"/>
          </p:cNvSpPr>
          <p:nvPr>
            <p:ph type="sldNum" sz="quarter" idx="5"/>
          </p:nvPr>
        </p:nvSpPr>
        <p:spPr/>
        <p:txBody>
          <a:bodyPr/>
          <a:lstStyle/>
          <a:p>
            <a:fld id="{9C05A493-EBB8-48CB-8595-BEFE5FC9BACC}" type="slidenum">
              <a:rPr lang="en-US" smtClean="0"/>
              <a:t>18</a:t>
            </a:fld>
            <a:endParaRPr lang="en-US"/>
          </a:p>
        </p:txBody>
      </p:sp>
    </p:spTree>
    <p:extLst>
      <p:ext uri="{BB962C8B-B14F-4D97-AF65-F5344CB8AC3E}">
        <p14:creationId xmlns:p14="http://schemas.microsoft.com/office/powerpoint/2010/main" val="2832607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Version 1 of our lens system was shown in our mid-term demo and had fulfilled our main requirements of our optical design which were distinct magnification sizes with relatively low divergence. This however had to be cut from our project due to its bulkiness, having to use stepper motors vs. servos, and requiring much more mechanical design than we anticipated. </a:t>
            </a:r>
          </a:p>
          <a:p>
            <a:r>
              <a:rPr lang="en-US"/>
              <a:t>Version 1  included lens 1 with a focal length of 38.1 mm, and lens 2 with a focal length of – 100 mm and lens 2 was translated backwards to increase magnification. It displayed a beam diameter a few meters away of 5mm, 55 mm, and 125 mm for 3 distinct </a:t>
            </a:r>
            <a:r>
              <a:rPr lang="en-US" err="1"/>
              <a:t>mmagnifications</a:t>
            </a:r>
            <a:r>
              <a:rPr lang="en-US"/>
              <a:t> of 1x, 7x, and 21x. However its size was 6.5 inches long which is too large and bulky to fit with the servos mount. </a:t>
            </a:r>
          </a:p>
          <a:p>
            <a:endParaRPr lang="en-US"/>
          </a:p>
          <a:p>
            <a:r>
              <a:rPr lang="en-US"/>
              <a:t>Version 2 of our lens system is lightweight, is compatible to work with </a:t>
            </a:r>
            <a:r>
              <a:rPr lang="en-US" err="1"/>
              <a:t>servoses</a:t>
            </a:r>
            <a:r>
              <a:rPr lang="en-US"/>
              <a:t>, and is 2.5 cm long which is small enough to fit with the servos mount but had suffered a reduction in magnification . Version 2 consisted of a servos with a gear to rotate and shift the collimating lens of the laser diode. What this does is change the divergence angle of the beam therefore changing its size at a given distance of 28 inches which is a reasonable distance that the beam is to be projected to. Its beam has two distinct sizes of 3mm and 8mm with 1x and 2.66x magnification respectively. It is to be noted that the magnification did not have to be reduced this greatly. What had occurred is since the servos can only turn 180 degrees, there is only a finite distance the collimating lens can move. To be able to circumvent this, we would have had to understand and assemble appropriate gear ratios which is much more mechanical knowledge than we had anticipated and hence became a time constraint to us. </a:t>
            </a:r>
          </a:p>
        </p:txBody>
      </p:sp>
      <p:sp>
        <p:nvSpPr>
          <p:cNvPr id="4" name="Slide Number Placeholder 3"/>
          <p:cNvSpPr>
            <a:spLocks noGrp="1"/>
          </p:cNvSpPr>
          <p:nvPr>
            <p:ph type="sldNum" sz="quarter" idx="5"/>
          </p:nvPr>
        </p:nvSpPr>
        <p:spPr/>
        <p:txBody>
          <a:bodyPr/>
          <a:lstStyle/>
          <a:p>
            <a:fld id="{9C05A493-EBB8-48CB-8595-BEFE5FC9BACC}" type="slidenum">
              <a:rPr lang="en-US" smtClean="0"/>
              <a:t>19</a:t>
            </a:fld>
            <a:endParaRPr lang="en-US"/>
          </a:p>
        </p:txBody>
      </p:sp>
    </p:spTree>
    <p:extLst>
      <p:ext uri="{BB962C8B-B14F-4D97-AF65-F5344CB8AC3E}">
        <p14:creationId xmlns:p14="http://schemas.microsoft.com/office/powerpoint/2010/main" val="2472625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purpose of our diffraction grating wheel is to change the shape of the output beam for a unique display of our pet toy. The 3 patterns we will use are the single axis grating at 1000 lines per mm, the double axis grating at 13500 lines per mm and a unique heart-shaped grating. These gratings are </a:t>
            </a:r>
            <a:r>
              <a:rPr lang="en-US" err="1"/>
              <a:t>palced</a:t>
            </a:r>
            <a:r>
              <a:rPr lang="en-US"/>
              <a:t> ono a holder that is connected to a servos to rotate between the gratings one at a time.</a:t>
            </a:r>
          </a:p>
          <a:p>
            <a:r>
              <a:rPr lang="en-US"/>
              <a:t>The </a:t>
            </a:r>
            <a:r>
              <a:rPr lang="en-US" err="1"/>
              <a:t>singel</a:t>
            </a:r>
            <a:r>
              <a:rPr lang="en-US"/>
              <a:t> axis grating at 1000 lines has its orders diverge greatly due to its low frequency, as in the diffraction grating equation ,the orders distance from the center dot, Z, is inversely proportional to the frequency of the grating. This makes the single axis beam have orders that are very dim and no where near the center dot. Despite its low </a:t>
            </a:r>
            <a:r>
              <a:rPr lang="en-US" err="1"/>
              <a:t>qulaity</a:t>
            </a:r>
            <a:r>
              <a:rPr lang="en-US"/>
              <a:t> we still decided to keep it since it is very similar to a normal dot beam.</a:t>
            </a:r>
          </a:p>
        </p:txBody>
      </p:sp>
      <p:sp>
        <p:nvSpPr>
          <p:cNvPr id="4" name="Slide Number Placeholder 3"/>
          <p:cNvSpPr>
            <a:spLocks noGrp="1"/>
          </p:cNvSpPr>
          <p:nvPr>
            <p:ph type="sldNum" sz="quarter" idx="5"/>
          </p:nvPr>
        </p:nvSpPr>
        <p:spPr/>
        <p:txBody>
          <a:bodyPr/>
          <a:lstStyle/>
          <a:p>
            <a:fld id="{9C05A493-EBB8-48CB-8595-BEFE5FC9BACC}" type="slidenum">
              <a:rPr lang="en-US" smtClean="0"/>
              <a:t>20</a:t>
            </a:fld>
            <a:endParaRPr lang="en-US"/>
          </a:p>
        </p:txBody>
      </p:sp>
    </p:spTree>
    <p:extLst>
      <p:ext uri="{BB962C8B-B14F-4D97-AF65-F5344CB8AC3E}">
        <p14:creationId xmlns:p14="http://schemas.microsoft.com/office/powerpoint/2010/main" val="3604756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rial" panose="020B0604020202020204" pitchFamily="34" charset="0"/>
              </a:rPr>
              <a:t>Everyone likes to play with their pets when they’re at home. But there are times when you really need to get something done and just don’t have time to spare entertaining them. Especially these days with many people working virtually from home, our furry friends expect a lot of attention from us while we’re stuck in staff meetings. This is where the APES comes into play.</a:t>
            </a:r>
            <a:endParaRPr lang="en-US"/>
          </a:p>
        </p:txBody>
      </p:sp>
      <p:sp>
        <p:nvSpPr>
          <p:cNvPr id="4" name="Slide Number Placeholder 3"/>
          <p:cNvSpPr>
            <a:spLocks noGrp="1"/>
          </p:cNvSpPr>
          <p:nvPr>
            <p:ph type="sldNum" sz="quarter" idx="5"/>
          </p:nvPr>
        </p:nvSpPr>
        <p:spPr/>
        <p:txBody>
          <a:bodyPr/>
          <a:lstStyle/>
          <a:p>
            <a:fld id="{9C05A493-EBB8-48CB-8595-BEFE5FC9BACC}" type="slidenum">
              <a:rPr lang="en-US" smtClean="0"/>
              <a:t>2</a:t>
            </a:fld>
            <a:endParaRPr lang="en-US"/>
          </a:p>
        </p:txBody>
      </p:sp>
    </p:spTree>
    <p:extLst>
      <p:ext uri="{BB962C8B-B14F-4D97-AF65-F5344CB8AC3E}">
        <p14:creationId xmlns:p14="http://schemas.microsoft.com/office/powerpoint/2010/main" val="3719901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design of our printed circuit board was created using Autodesk Eagle and manufactured by JLCPCB</a:t>
            </a:r>
          </a:p>
        </p:txBody>
      </p:sp>
      <p:sp>
        <p:nvSpPr>
          <p:cNvPr id="4" name="Slide Number Placeholder 3"/>
          <p:cNvSpPr>
            <a:spLocks noGrp="1"/>
          </p:cNvSpPr>
          <p:nvPr>
            <p:ph type="sldNum" sz="quarter" idx="5"/>
          </p:nvPr>
        </p:nvSpPr>
        <p:spPr/>
        <p:txBody>
          <a:bodyPr/>
          <a:lstStyle/>
          <a:p>
            <a:fld id="{9C05A493-EBB8-48CB-8595-BEFE5FC9BACC}" type="slidenum">
              <a:rPr lang="en-US" smtClean="0"/>
              <a:t>21</a:t>
            </a:fld>
            <a:endParaRPr lang="en-US"/>
          </a:p>
        </p:txBody>
      </p:sp>
    </p:spTree>
    <p:extLst>
      <p:ext uri="{BB962C8B-B14F-4D97-AF65-F5344CB8AC3E}">
        <p14:creationId xmlns:p14="http://schemas.microsoft.com/office/powerpoint/2010/main" val="3281208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PCB acts as a hub for the powering and control over the majority of the sensors and propulsion systems of the APES. These connections are represented by the pin headers highlighted on the schematic. As mentioned earlier, The components connected to the PCB include the four IR sensors, motor driver, show laser, and two communication pins. These components are connected to the board via external wires to allow for ease of positioning within the actual device. </a:t>
            </a:r>
          </a:p>
          <a:p>
            <a:endParaRPr lang="en-US"/>
          </a:p>
          <a:p>
            <a:endParaRPr lang="en-US"/>
          </a:p>
        </p:txBody>
      </p:sp>
      <p:sp>
        <p:nvSpPr>
          <p:cNvPr id="4" name="Slide Number Placeholder 3"/>
          <p:cNvSpPr>
            <a:spLocks noGrp="1"/>
          </p:cNvSpPr>
          <p:nvPr>
            <p:ph type="sldNum" sz="quarter" idx="5"/>
          </p:nvPr>
        </p:nvSpPr>
        <p:spPr/>
        <p:txBody>
          <a:bodyPr/>
          <a:lstStyle/>
          <a:p>
            <a:fld id="{9C05A493-EBB8-48CB-8595-BEFE5FC9BACC}" type="slidenum">
              <a:rPr lang="en-US" smtClean="0"/>
              <a:t>22</a:t>
            </a:fld>
            <a:endParaRPr lang="en-US"/>
          </a:p>
        </p:txBody>
      </p:sp>
    </p:spTree>
    <p:extLst>
      <p:ext uri="{BB962C8B-B14F-4D97-AF65-F5344CB8AC3E}">
        <p14:creationId xmlns:p14="http://schemas.microsoft.com/office/powerpoint/2010/main" val="4278223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 included on this PCB are a 16MHz crystal oscillator and a resistor tying the 5V power to the reset pin on the ATMEGA. These are necessary components for the ATMEGA’s normal operation. The capacitor tying 5V and ground is protection against power surges and the resistor connected to the reset pin allows the chip to function since the reset pin is active low. </a:t>
            </a:r>
          </a:p>
          <a:p>
            <a:endParaRPr lang="en-US"/>
          </a:p>
          <a:p>
            <a:r>
              <a:rPr lang="en-US"/>
              <a:t>A green LED was included to act as a power indicator for the board and is tied to the 5V rail.</a:t>
            </a:r>
          </a:p>
          <a:p>
            <a:endParaRPr lang="en-US"/>
          </a:p>
          <a:p>
            <a:r>
              <a:rPr lang="en-US"/>
              <a:t>You may notice the absence of a voltage regulator on this schematic</a:t>
            </a:r>
          </a:p>
        </p:txBody>
      </p:sp>
      <p:sp>
        <p:nvSpPr>
          <p:cNvPr id="4" name="Slide Number Placeholder 3"/>
          <p:cNvSpPr>
            <a:spLocks noGrp="1"/>
          </p:cNvSpPr>
          <p:nvPr>
            <p:ph type="sldNum" sz="quarter" idx="5"/>
          </p:nvPr>
        </p:nvSpPr>
        <p:spPr/>
        <p:txBody>
          <a:bodyPr/>
          <a:lstStyle/>
          <a:p>
            <a:fld id="{9C05A493-EBB8-48CB-8595-BEFE5FC9BACC}" type="slidenum">
              <a:rPr lang="en-US" smtClean="0"/>
              <a:t>23</a:t>
            </a:fld>
            <a:endParaRPr lang="en-US"/>
          </a:p>
        </p:txBody>
      </p:sp>
    </p:spTree>
    <p:extLst>
      <p:ext uri="{BB962C8B-B14F-4D97-AF65-F5344CB8AC3E}">
        <p14:creationId xmlns:p14="http://schemas.microsoft.com/office/powerpoint/2010/main" val="2855814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version of this board did include a voltage regulator designed through the TI </a:t>
            </a:r>
            <a:r>
              <a:rPr lang="en-US" err="1"/>
              <a:t>webench</a:t>
            </a:r>
            <a:r>
              <a:rPr lang="en-US"/>
              <a:t> power designer tool. The website included simulations showing that the regulator would perform as needed for our project, however when we ordered and assembled the board, the voltage regulator did not work. An LT spice simulation of my own showed the same results as the physical circuit so the voltage regulator design was deemed faulty. </a:t>
            </a:r>
          </a:p>
          <a:p>
            <a:endParaRPr lang="en-US"/>
          </a:p>
          <a:p>
            <a:r>
              <a:rPr lang="en-US"/>
              <a:t>Due to time constraints, it was decided that we would use the 7805-voltage regulator on-board the L298N dual H bridge motor driver we were already using. This allowed us to use a 12V battery to power the entire project. </a:t>
            </a:r>
          </a:p>
        </p:txBody>
      </p:sp>
      <p:sp>
        <p:nvSpPr>
          <p:cNvPr id="4" name="Slide Number Placeholder 3"/>
          <p:cNvSpPr>
            <a:spLocks noGrp="1"/>
          </p:cNvSpPr>
          <p:nvPr>
            <p:ph type="sldNum" sz="quarter" idx="5"/>
          </p:nvPr>
        </p:nvSpPr>
        <p:spPr/>
        <p:txBody>
          <a:bodyPr/>
          <a:lstStyle/>
          <a:p>
            <a:fld id="{9C05A493-EBB8-48CB-8595-BEFE5FC9BACC}" type="slidenum">
              <a:rPr lang="en-US" smtClean="0"/>
              <a:t>24</a:t>
            </a:fld>
            <a:endParaRPr lang="en-US"/>
          </a:p>
        </p:txBody>
      </p:sp>
    </p:spTree>
    <p:extLst>
      <p:ext uri="{BB962C8B-B14F-4D97-AF65-F5344CB8AC3E}">
        <p14:creationId xmlns:p14="http://schemas.microsoft.com/office/powerpoint/2010/main" val="945783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use of a top layer ground plane and a 2-layer board allowed for the PCB to be routed to include only a single via. It was manufactured on 1.6 mm standard FR4 with a copper weight of 1 oz. </a:t>
            </a:r>
          </a:p>
        </p:txBody>
      </p:sp>
      <p:sp>
        <p:nvSpPr>
          <p:cNvPr id="4" name="Slide Number Placeholder 3"/>
          <p:cNvSpPr>
            <a:spLocks noGrp="1"/>
          </p:cNvSpPr>
          <p:nvPr>
            <p:ph type="sldNum" sz="quarter" idx="5"/>
          </p:nvPr>
        </p:nvSpPr>
        <p:spPr/>
        <p:txBody>
          <a:bodyPr/>
          <a:lstStyle/>
          <a:p>
            <a:fld id="{9C05A493-EBB8-48CB-8595-BEFE5FC9BACC}" type="slidenum">
              <a:rPr lang="en-US" smtClean="0"/>
              <a:t>25</a:t>
            </a:fld>
            <a:endParaRPr lang="en-US"/>
          </a:p>
        </p:txBody>
      </p:sp>
    </p:spTree>
    <p:extLst>
      <p:ext uri="{BB962C8B-B14F-4D97-AF65-F5344CB8AC3E}">
        <p14:creationId xmlns:p14="http://schemas.microsoft.com/office/powerpoint/2010/main" val="2307164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Pi3B </a:t>
            </a:r>
          </a:p>
          <a:p>
            <a:pPr marL="285750" indent="-285750">
              <a:buFont typeface="Arial"/>
              <a:buChar char="•"/>
            </a:pPr>
            <a:r>
              <a:rPr lang="en-US"/>
              <a:t>Primarily used for vision and show laser movement, while also relaying range finder information during movement</a:t>
            </a:r>
          </a:p>
          <a:p>
            <a:pPr marL="285750" indent="-285750">
              <a:buFont typeface="Arial"/>
              <a:buChar char="•"/>
            </a:pPr>
            <a:r>
              <a:rPr lang="en-US"/>
              <a:t>Pi is a more powerful than other microcontrollers at a similar price</a:t>
            </a:r>
          </a:p>
          <a:p>
            <a:pPr marL="285750" indent="-285750">
              <a:buFont typeface="Arial"/>
              <a:buChar char="•"/>
            </a:pPr>
            <a:r>
              <a:rPr lang="en-US"/>
              <a:t>Allows for us to run complex vision calculations necessary for the APES to meet its design goals</a:t>
            </a:r>
          </a:p>
          <a:p>
            <a:pPr marL="285750" indent="-285750">
              <a:buFont typeface="Arial"/>
              <a:buChar char="•"/>
            </a:pPr>
            <a:r>
              <a:rPr lang="en-US"/>
              <a:t>Includes a dedicated camera port that allows for faster video communication between the program and our webcam</a:t>
            </a:r>
          </a:p>
          <a:p>
            <a:pPr marL="285750" indent="-285750">
              <a:buFont typeface="Arial"/>
              <a:buChar char="•"/>
            </a:pPr>
            <a:r>
              <a:rPr lang="en-US"/>
              <a:t>Large repository of information regarding other projects with the pi, python libraries for computer vision makes research and implementation easier </a:t>
            </a:r>
          </a:p>
          <a:p>
            <a:r>
              <a:rPr lang="en-US"/>
              <a:t>RPI-CAM-V2 </a:t>
            </a:r>
          </a:p>
          <a:p>
            <a:pPr marL="285750" indent="-285750">
              <a:buFont typeface="Arial"/>
              <a:buChar char="•"/>
            </a:pPr>
            <a:r>
              <a:rPr lang="en-US"/>
              <a:t>Camera module specifically designed to be used by the raspberry pi</a:t>
            </a:r>
          </a:p>
          <a:p>
            <a:pPr marL="285750" indent="-285750">
              <a:buFont typeface="Arial"/>
              <a:buChar char="•"/>
            </a:pPr>
            <a:r>
              <a:rPr lang="en-US"/>
              <a:t>has special connection directly to the board which allows for faster communication while freeing up space for other peripheral </a:t>
            </a:r>
            <a:r>
              <a:rPr lang="en-US" err="1"/>
              <a:t>attatchments</a:t>
            </a:r>
            <a:endParaRPr lang="en-US"/>
          </a:p>
          <a:p>
            <a:pPr marL="285750" indent="-285750">
              <a:buFont typeface="Arial"/>
              <a:buChar char="•"/>
            </a:pPr>
            <a:r>
              <a:rPr lang="en-US"/>
              <a:t>60 frames per second at 720p resolution allows for capturing of the data we need to track the motion of the subject</a:t>
            </a:r>
          </a:p>
        </p:txBody>
      </p:sp>
      <p:sp>
        <p:nvSpPr>
          <p:cNvPr id="4" name="Slide Number Placeholder 3"/>
          <p:cNvSpPr>
            <a:spLocks noGrp="1"/>
          </p:cNvSpPr>
          <p:nvPr>
            <p:ph type="sldNum" sz="quarter" idx="5"/>
          </p:nvPr>
        </p:nvSpPr>
        <p:spPr/>
        <p:txBody>
          <a:bodyPr/>
          <a:lstStyle/>
          <a:p>
            <a:fld id="{9C05A493-EBB8-48CB-8595-BEFE5FC9BACC}" type="slidenum">
              <a:rPr lang="en-US" smtClean="0"/>
              <a:t>26</a:t>
            </a:fld>
            <a:endParaRPr lang="en-US"/>
          </a:p>
        </p:txBody>
      </p:sp>
    </p:spTree>
    <p:extLst>
      <p:ext uri="{BB962C8B-B14F-4D97-AF65-F5344CB8AC3E}">
        <p14:creationId xmlns:p14="http://schemas.microsoft.com/office/powerpoint/2010/main" val="1579504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Initialization </a:t>
            </a:r>
          </a:p>
          <a:p>
            <a:pPr marL="285750" indent="-285750">
              <a:buFont typeface="Arial"/>
              <a:buChar char="•"/>
            </a:pPr>
            <a:r>
              <a:rPr lang="en-US"/>
              <a:t>Power on the device providing power to the microcontrollers</a:t>
            </a:r>
          </a:p>
          <a:p>
            <a:pPr marL="285750" indent="-285750">
              <a:buFont typeface="Arial"/>
              <a:buChar char="•"/>
            </a:pPr>
            <a:r>
              <a:rPr lang="en-US"/>
              <a:t>all sensors are checked and communication between the microcontrollers determined to be successful</a:t>
            </a:r>
          </a:p>
          <a:p>
            <a:pPr marL="285750" indent="-285750">
              <a:buFont typeface="Arial"/>
              <a:buChar char="•"/>
            </a:pPr>
            <a:r>
              <a:rPr lang="en-US"/>
              <a:t>This allows us to shut down in case any part is malfunctioning so that there are no malfunctions during runtime</a:t>
            </a:r>
          </a:p>
          <a:p>
            <a:endParaRPr lang="en-US">
              <a:cs typeface="Calibri"/>
            </a:endParaRPr>
          </a:p>
        </p:txBody>
      </p:sp>
      <p:sp>
        <p:nvSpPr>
          <p:cNvPr id="4" name="Slide Number Placeholder 3"/>
          <p:cNvSpPr>
            <a:spLocks noGrp="1"/>
          </p:cNvSpPr>
          <p:nvPr>
            <p:ph type="sldNum" sz="quarter" idx="5"/>
          </p:nvPr>
        </p:nvSpPr>
        <p:spPr/>
        <p:txBody>
          <a:bodyPr/>
          <a:lstStyle/>
          <a:p>
            <a:fld id="{9C05A493-EBB8-48CB-8595-BEFE5FC9BACC}" type="slidenum">
              <a:rPr lang="en-US" smtClean="0"/>
              <a:t>27</a:t>
            </a:fld>
            <a:endParaRPr lang="en-US"/>
          </a:p>
        </p:txBody>
      </p:sp>
    </p:spTree>
    <p:extLst>
      <p:ext uri="{BB962C8B-B14F-4D97-AF65-F5344CB8AC3E}">
        <p14:creationId xmlns:p14="http://schemas.microsoft.com/office/powerpoint/2010/main" val="2673390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Scanning </a:t>
            </a:r>
          </a:p>
          <a:p>
            <a:pPr marL="285750" indent="-285750">
              <a:buFont typeface="Arial"/>
              <a:buChar char="•"/>
            </a:pPr>
            <a:r>
              <a:rPr lang="en-US"/>
              <a:t>Mode 1 is always the first mode initialized</a:t>
            </a:r>
          </a:p>
          <a:p>
            <a:pPr marL="285750" indent="-285750">
              <a:buFont typeface="Arial"/>
              <a:buChar char="•"/>
            </a:pPr>
            <a:r>
              <a:rPr lang="en-US"/>
              <a:t>In this mode the ATmega is put to rest and the APES remains stationary except for a hardware interrupt connected to the gyroscope</a:t>
            </a:r>
          </a:p>
          <a:p>
            <a:pPr marL="285750" indent="-285750">
              <a:buFont typeface="Arial"/>
              <a:buChar char="•"/>
            </a:pPr>
            <a:r>
              <a:rPr lang="en-US"/>
              <a:t>It begins by scanning the operation area using the rpi-cam to determine if the subject is in view</a:t>
            </a:r>
          </a:p>
          <a:p>
            <a:pPr marL="285750" indent="-285750">
              <a:buFont typeface="Arial"/>
              <a:buChar char="•"/>
            </a:pPr>
            <a:r>
              <a:rPr lang="en-US"/>
              <a:t>this is done via a cascade classifier  algorithm that is trained to spot the subject amongst other objects</a:t>
            </a:r>
          </a:p>
          <a:p>
            <a:pPr marL="285750" indent="-285750">
              <a:buFont typeface="Arial"/>
              <a:buChar char="•"/>
            </a:pPr>
            <a:r>
              <a:rPr lang="en-US"/>
              <a:t>if the subject is spotted, the show laser is initialized and pointed in the direction of the subject using servos</a:t>
            </a:r>
          </a:p>
          <a:p>
            <a:pPr marL="285750" indent="-285750">
              <a:buFont typeface="Arial"/>
              <a:buChar char="•"/>
            </a:pPr>
            <a:r>
              <a:rPr lang="en-US"/>
              <a:t>Using the position data of the subject in the frame we calculate the angles to relay to the servos such that the laser is close but not on top of the subject</a:t>
            </a:r>
          </a:p>
          <a:p>
            <a:pPr marL="285750" indent="-285750">
              <a:buFont typeface="Arial"/>
              <a:buChar char="•"/>
            </a:pPr>
            <a:r>
              <a:rPr lang="en-US"/>
              <a:t>if the position of the subject is changed we recalculate the new position and readjust the laser</a:t>
            </a:r>
          </a:p>
          <a:p>
            <a:pPr marL="285750" indent="-285750">
              <a:buFont typeface="Arial"/>
              <a:buChar char="•"/>
            </a:pPr>
            <a:r>
              <a:rPr lang="en-US"/>
              <a:t>We continue this process until the unit is powered off or view of the subject is lost completely for a long enough period</a:t>
            </a:r>
          </a:p>
        </p:txBody>
      </p:sp>
      <p:sp>
        <p:nvSpPr>
          <p:cNvPr id="4" name="Slide Number Placeholder 3"/>
          <p:cNvSpPr>
            <a:spLocks noGrp="1"/>
          </p:cNvSpPr>
          <p:nvPr>
            <p:ph type="sldNum" sz="quarter" idx="5"/>
          </p:nvPr>
        </p:nvSpPr>
        <p:spPr/>
        <p:txBody>
          <a:bodyPr/>
          <a:lstStyle/>
          <a:p>
            <a:fld id="{9C05A493-EBB8-48CB-8595-BEFE5FC9BACC}" type="slidenum">
              <a:rPr lang="en-US" smtClean="0"/>
              <a:t>28</a:t>
            </a:fld>
            <a:endParaRPr lang="en-US"/>
          </a:p>
        </p:txBody>
      </p:sp>
    </p:spTree>
    <p:extLst>
      <p:ext uri="{BB962C8B-B14F-4D97-AF65-F5344CB8AC3E}">
        <p14:creationId xmlns:p14="http://schemas.microsoft.com/office/powerpoint/2010/main" val="889263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Navigation </a:t>
            </a:r>
          </a:p>
          <a:p>
            <a:pPr marL="285750" indent="-285750">
              <a:buFont typeface="Arial"/>
              <a:buChar char="•"/>
            </a:pPr>
            <a:r>
              <a:rPr lang="en-US"/>
              <a:t>If Mode 1 is not initialized due to not finding the subject, or comes to an end due to the subject being lost Mode 2 is initialized</a:t>
            </a:r>
          </a:p>
          <a:p>
            <a:pPr marL="285750" indent="-285750">
              <a:buFont typeface="Arial"/>
              <a:buChar char="•"/>
            </a:pPr>
            <a:r>
              <a:rPr lang="en-US"/>
              <a:t>In Mode 2 the ATmega328 is awakened and initializes itself gathering data from the ir sensors and range finder</a:t>
            </a:r>
          </a:p>
          <a:p>
            <a:pPr marL="285750" indent="-285750">
              <a:buFont typeface="Arial"/>
              <a:buChar char="•"/>
            </a:pPr>
            <a:r>
              <a:rPr lang="en-US"/>
              <a:t>the Pi3B begins another program in which it deactivates the show laser and activates the laser range finder</a:t>
            </a:r>
          </a:p>
          <a:p>
            <a:pPr marL="285750" indent="-285750">
              <a:buFont typeface="Arial"/>
              <a:buChar char="•"/>
            </a:pPr>
            <a:r>
              <a:rPr lang="en-US"/>
              <a:t>In this mode the Pi3B only relays data from the rangefinder to the ATmega328</a:t>
            </a:r>
          </a:p>
          <a:p>
            <a:pPr marL="285750" indent="-285750">
              <a:buFont typeface="Arial"/>
              <a:buChar char="•"/>
            </a:pPr>
            <a:r>
              <a:rPr lang="en-US"/>
              <a:t>Once it determines it is in a position to move forward it will begin navigating by turning on the wheel motors</a:t>
            </a:r>
          </a:p>
          <a:p>
            <a:pPr marL="285750" indent="-285750">
              <a:buFont typeface="Arial"/>
              <a:buChar char="•"/>
            </a:pPr>
            <a:r>
              <a:rPr lang="en-US"/>
              <a:t>Navigation is done via a loop that checks the sensors to determine if there is any obstruction and adjust the motor speed and wheel direction accordingly</a:t>
            </a:r>
          </a:p>
          <a:p>
            <a:pPr marL="285750" indent="-285750">
              <a:buFont typeface="Arial"/>
              <a:buChar char="•"/>
            </a:pPr>
            <a:r>
              <a:rPr lang="en-US"/>
              <a:t>This loops runs for around 15-20 seconds</a:t>
            </a:r>
          </a:p>
          <a:p>
            <a:pPr marL="285750" indent="-285750">
              <a:buFont typeface="Arial"/>
              <a:buChar char="•"/>
            </a:pPr>
            <a:r>
              <a:rPr lang="en-US"/>
              <a:t>Once navigation is complete the ATmega328 will signal to the 3B to switch back to Mode 1 and then put itself back to sleep</a:t>
            </a:r>
          </a:p>
          <a:p>
            <a:pPr marL="285750" indent="-285750">
              <a:buFont typeface="Arial"/>
              <a:buChar char="•"/>
            </a:pPr>
            <a:r>
              <a:rPr lang="en-US"/>
              <a:t>In the case the system is drastically disturbed by crashing or flipping, the gyroscope will trigger a hardware interrupt on the ATmega328 that will initiate a shutdown routine and instruct the Pi3B to do the same</a:t>
            </a:r>
          </a:p>
        </p:txBody>
      </p:sp>
      <p:sp>
        <p:nvSpPr>
          <p:cNvPr id="4" name="Slide Number Placeholder 3"/>
          <p:cNvSpPr>
            <a:spLocks noGrp="1"/>
          </p:cNvSpPr>
          <p:nvPr>
            <p:ph type="sldNum" sz="quarter" idx="5"/>
          </p:nvPr>
        </p:nvSpPr>
        <p:spPr/>
        <p:txBody>
          <a:bodyPr/>
          <a:lstStyle/>
          <a:p>
            <a:fld id="{9C05A493-EBB8-48CB-8595-BEFE5FC9BACC}" type="slidenum">
              <a:rPr lang="en-US" smtClean="0"/>
              <a:t>29</a:t>
            </a:fld>
            <a:endParaRPr lang="en-US"/>
          </a:p>
        </p:txBody>
      </p:sp>
    </p:spTree>
    <p:extLst>
      <p:ext uri="{BB962C8B-B14F-4D97-AF65-F5344CB8AC3E}">
        <p14:creationId xmlns:p14="http://schemas.microsoft.com/office/powerpoint/2010/main" val="2200485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05A493-EBB8-48CB-8595-BEFE5FC9BACC}" type="slidenum">
              <a:rPr lang="en-US" smtClean="0"/>
              <a:t>30</a:t>
            </a:fld>
            <a:endParaRPr lang="en-US"/>
          </a:p>
        </p:txBody>
      </p:sp>
    </p:spTree>
    <p:extLst>
      <p:ext uri="{BB962C8B-B14F-4D97-AF65-F5344CB8AC3E}">
        <p14:creationId xmlns:p14="http://schemas.microsoft.com/office/powerpoint/2010/main" val="3888369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rial" panose="020B0604020202020204" pitchFamily="34" charset="0"/>
              </a:rPr>
              <a:t>The APES is designed to offer dynamic entertainment for pets without you needing to do more than just turn it on. The APES will be able to see your pet with an onboard camera and actively keep a laser pointer away from it as well as be able to move itself around a room while avoiding obstacles using a laser rangefinder and multiple IR sensors. It will have a similar speed and radius to a Roomba with a clear dome on top. The infrared sensors will detect objects at about 6 inches away to begin breaking and the entire project was constructed under our budget of $600.</a:t>
            </a:r>
          </a:p>
          <a:p>
            <a:endParaRPr lang="en-US" sz="1800" b="0" i="0" u="none" strike="noStrike">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9C05A493-EBB8-48CB-8595-BEFE5FC9BACC}" type="slidenum">
              <a:rPr lang="en-US" smtClean="0"/>
              <a:t>3</a:t>
            </a:fld>
            <a:endParaRPr lang="en-US"/>
          </a:p>
        </p:txBody>
      </p:sp>
    </p:spTree>
    <p:extLst>
      <p:ext uri="{BB962C8B-B14F-4D97-AF65-F5344CB8AC3E}">
        <p14:creationId xmlns:p14="http://schemas.microsoft.com/office/powerpoint/2010/main" val="3945089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05A493-EBB8-48CB-8595-BEFE5FC9BACC}" type="slidenum">
              <a:rPr lang="en-US" smtClean="0"/>
              <a:t>31</a:t>
            </a:fld>
            <a:endParaRPr lang="en-US"/>
          </a:p>
        </p:txBody>
      </p:sp>
    </p:spTree>
    <p:extLst>
      <p:ext uri="{BB962C8B-B14F-4D97-AF65-F5344CB8AC3E}">
        <p14:creationId xmlns:p14="http://schemas.microsoft.com/office/powerpoint/2010/main" val="205587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The APES is an autonomous robot with two modes of operation</a:t>
            </a:r>
          </a:p>
          <a:p>
            <a:pPr marL="285750" indent="-285750">
              <a:buFont typeface="Arial"/>
              <a:buChar char="•"/>
            </a:pPr>
            <a:r>
              <a:rPr lang="en-US"/>
              <a:t>Mode 1 is scanning</a:t>
            </a:r>
          </a:p>
          <a:p>
            <a:pPr marL="285750" indent="-285750">
              <a:buFont typeface="Arial"/>
              <a:buChar char="•"/>
            </a:pPr>
            <a:r>
              <a:rPr lang="en-US"/>
              <a:t>Mode 2 is movement</a:t>
            </a:r>
          </a:p>
          <a:p>
            <a:pPr marL="285750" indent="-285750">
              <a:buFont typeface="Arial"/>
              <a:buChar char="•"/>
            </a:pPr>
            <a:r>
              <a:rPr lang="en-US"/>
              <a:t>The Apes is capable of switching between modes automatically</a:t>
            </a:r>
          </a:p>
        </p:txBody>
      </p:sp>
      <p:sp>
        <p:nvSpPr>
          <p:cNvPr id="4" name="Slide Number Placeholder 3"/>
          <p:cNvSpPr>
            <a:spLocks noGrp="1"/>
          </p:cNvSpPr>
          <p:nvPr>
            <p:ph type="sldNum" sz="quarter" idx="5"/>
          </p:nvPr>
        </p:nvSpPr>
        <p:spPr/>
        <p:txBody>
          <a:bodyPr/>
          <a:lstStyle/>
          <a:p>
            <a:fld id="{9C05A493-EBB8-48CB-8595-BEFE5FC9BACC}" type="slidenum">
              <a:rPr lang="en-US" smtClean="0"/>
              <a:t>4</a:t>
            </a:fld>
            <a:endParaRPr lang="en-US"/>
          </a:p>
        </p:txBody>
      </p:sp>
    </p:spTree>
    <p:extLst>
      <p:ext uri="{BB962C8B-B14F-4D97-AF65-F5344CB8AC3E}">
        <p14:creationId xmlns:p14="http://schemas.microsoft.com/office/powerpoint/2010/main" val="974520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The APES begin in mode 1 and scans the room for subject</a:t>
            </a:r>
          </a:p>
          <a:p>
            <a:pPr marL="285750" indent="-285750">
              <a:buFont typeface="Arial"/>
              <a:buChar char="•"/>
            </a:pPr>
            <a:r>
              <a:rPr lang="en-US"/>
              <a:t>If the subject is detected it will display the show laser </a:t>
            </a:r>
          </a:p>
          <a:p>
            <a:pPr marL="285750" indent="-285750">
              <a:buFont typeface="Arial"/>
              <a:buChar char="•"/>
            </a:pPr>
            <a:r>
              <a:rPr lang="en-US"/>
              <a:t>it will attempt to keep the show laser away from the subject</a:t>
            </a:r>
          </a:p>
          <a:p>
            <a:endParaRPr lang="en-US">
              <a:cs typeface="Calibri"/>
            </a:endParaRPr>
          </a:p>
        </p:txBody>
      </p:sp>
      <p:sp>
        <p:nvSpPr>
          <p:cNvPr id="4" name="Slide Number Placeholder 3"/>
          <p:cNvSpPr>
            <a:spLocks noGrp="1"/>
          </p:cNvSpPr>
          <p:nvPr>
            <p:ph type="sldNum" sz="quarter" idx="5"/>
          </p:nvPr>
        </p:nvSpPr>
        <p:spPr/>
        <p:txBody>
          <a:bodyPr/>
          <a:lstStyle/>
          <a:p>
            <a:fld id="{9C05A493-EBB8-48CB-8595-BEFE5FC9BACC}" type="slidenum">
              <a:rPr lang="en-US" smtClean="0"/>
              <a:t>5</a:t>
            </a:fld>
            <a:endParaRPr lang="en-US"/>
          </a:p>
        </p:txBody>
      </p:sp>
    </p:spTree>
    <p:extLst>
      <p:ext uri="{BB962C8B-B14F-4D97-AF65-F5344CB8AC3E}">
        <p14:creationId xmlns:p14="http://schemas.microsoft.com/office/powerpoint/2010/main" val="2180752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If the apes is unable to detect the subject it goes into mode 2</a:t>
            </a:r>
          </a:p>
          <a:p>
            <a:pPr marL="285750" indent="-285750">
              <a:buFont typeface="Arial"/>
              <a:buChar char="•"/>
            </a:pPr>
            <a:r>
              <a:rPr lang="en-US"/>
              <a:t>in mode 2 the APES will attempt to navigate its environment</a:t>
            </a:r>
          </a:p>
          <a:p>
            <a:pPr marL="285750" indent="-285750">
              <a:buFont typeface="Arial"/>
              <a:buChar char="•"/>
            </a:pPr>
            <a:r>
              <a:rPr lang="en-US"/>
              <a:t>It will take in input from sensors determine any obstacles in its path and navigate away from them</a:t>
            </a:r>
          </a:p>
          <a:p>
            <a:pPr marL="285750" indent="-285750">
              <a:buFont typeface="Arial"/>
              <a:buChar char="•"/>
            </a:pPr>
            <a:r>
              <a:rPr lang="en-US"/>
              <a:t>during both modes it will observe its orientation and shut off if knocked over</a:t>
            </a:r>
          </a:p>
          <a:p>
            <a:pPr marL="285750" indent="-285750">
              <a:buFont typeface="Arial"/>
              <a:buChar char="•"/>
            </a:pPr>
            <a:endParaRPr lang="en-US"/>
          </a:p>
          <a:p>
            <a:pPr marL="285750" indent="-285750">
              <a:buFont typeface="Arial"/>
              <a:buChar char="•"/>
            </a:pPr>
            <a:r>
              <a:rPr lang="en-US"/>
              <a:t>***ADD***</a:t>
            </a:r>
          </a:p>
          <a:p>
            <a:pPr marL="285750" indent="-285750">
              <a:buFont typeface="Arial"/>
              <a:buChar char="•"/>
            </a:pPr>
            <a:r>
              <a:rPr lang="en-US"/>
              <a:t>We have programmed the show laser to be off any time that the APES is in movement. This was done because navigation is when the toy is most likely to become inverted, potentially pointing the laser upward. The size and weight distribution of the APES also helps to mitigate the potential for </a:t>
            </a:r>
            <a:r>
              <a:rPr lang="en-US" err="1"/>
              <a:t>flippling</a:t>
            </a:r>
            <a:endParaRPr lang="en-US"/>
          </a:p>
        </p:txBody>
      </p:sp>
      <p:sp>
        <p:nvSpPr>
          <p:cNvPr id="4" name="Slide Number Placeholder 3"/>
          <p:cNvSpPr>
            <a:spLocks noGrp="1"/>
          </p:cNvSpPr>
          <p:nvPr>
            <p:ph type="sldNum" sz="quarter" idx="5"/>
          </p:nvPr>
        </p:nvSpPr>
        <p:spPr/>
        <p:txBody>
          <a:bodyPr/>
          <a:lstStyle/>
          <a:p>
            <a:fld id="{9C05A493-EBB8-48CB-8595-BEFE5FC9BACC}" type="slidenum">
              <a:rPr lang="en-US" smtClean="0"/>
              <a:t>6</a:t>
            </a:fld>
            <a:endParaRPr lang="en-US"/>
          </a:p>
        </p:txBody>
      </p:sp>
    </p:spTree>
    <p:extLst>
      <p:ext uri="{BB962C8B-B14F-4D97-AF65-F5344CB8AC3E}">
        <p14:creationId xmlns:p14="http://schemas.microsoft.com/office/powerpoint/2010/main" val="2997472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facilitate the device’s operations, we decided on using two different controllers in tandem: the Jetson Nano and ATMEGA328. </a:t>
            </a:r>
          </a:p>
          <a:p>
            <a:endParaRPr lang="en-US"/>
          </a:p>
          <a:p>
            <a:r>
              <a:rPr lang="en-US"/>
              <a:t>The jetson was tasked with camera control and processing, controlling all six servos, powering the laser rangefinder and processing its results, and determining the operation mode of the APES.</a:t>
            </a:r>
          </a:p>
          <a:p>
            <a:endParaRPr lang="en-US"/>
          </a:p>
          <a:p>
            <a:r>
              <a:rPr lang="en-US"/>
              <a:t>The ATMEGA328 controls the power to the show laser, runs the navigation algorithm with the signal from the jetson, controls all propulsion and reads the output from the IR sensors</a:t>
            </a:r>
          </a:p>
        </p:txBody>
      </p:sp>
      <p:sp>
        <p:nvSpPr>
          <p:cNvPr id="4" name="Slide Number Placeholder 3"/>
          <p:cNvSpPr>
            <a:spLocks noGrp="1"/>
          </p:cNvSpPr>
          <p:nvPr>
            <p:ph type="sldNum" sz="quarter" idx="5"/>
          </p:nvPr>
        </p:nvSpPr>
        <p:spPr/>
        <p:txBody>
          <a:bodyPr/>
          <a:lstStyle/>
          <a:p>
            <a:fld id="{9C05A493-EBB8-48CB-8595-BEFE5FC9BACC}" type="slidenum">
              <a:rPr lang="en-US" smtClean="0"/>
              <a:t>7</a:t>
            </a:fld>
            <a:endParaRPr lang="en-US"/>
          </a:p>
        </p:txBody>
      </p:sp>
    </p:spTree>
    <p:extLst>
      <p:ext uri="{BB962C8B-B14F-4D97-AF65-F5344CB8AC3E}">
        <p14:creationId xmlns:p14="http://schemas.microsoft.com/office/powerpoint/2010/main" val="282242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05A493-EBB8-48CB-8595-BEFE5FC9BACC}" type="slidenum">
              <a:rPr lang="en-US" smtClean="0"/>
              <a:t>8</a:t>
            </a:fld>
            <a:endParaRPr lang="en-US"/>
          </a:p>
        </p:txBody>
      </p:sp>
    </p:spTree>
    <p:extLst>
      <p:ext uri="{BB962C8B-B14F-4D97-AF65-F5344CB8AC3E}">
        <p14:creationId xmlns:p14="http://schemas.microsoft.com/office/powerpoint/2010/main" val="3910519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moving on to some of the design aspects of the APES. Many of these were inspired by existing robot vacuum cleaners and automatic cat toys.</a:t>
            </a:r>
          </a:p>
        </p:txBody>
      </p:sp>
      <p:sp>
        <p:nvSpPr>
          <p:cNvPr id="4" name="Slide Number Placeholder 3"/>
          <p:cNvSpPr>
            <a:spLocks noGrp="1"/>
          </p:cNvSpPr>
          <p:nvPr>
            <p:ph type="sldNum" sz="quarter" idx="5"/>
          </p:nvPr>
        </p:nvSpPr>
        <p:spPr/>
        <p:txBody>
          <a:bodyPr/>
          <a:lstStyle/>
          <a:p>
            <a:fld id="{9C05A493-EBB8-48CB-8595-BEFE5FC9BACC}" type="slidenum">
              <a:rPr lang="en-US" smtClean="0"/>
              <a:t>9</a:t>
            </a:fld>
            <a:endParaRPr lang="en-US"/>
          </a:p>
        </p:txBody>
      </p:sp>
    </p:spTree>
    <p:extLst>
      <p:ext uri="{BB962C8B-B14F-4D97-AF65-F5344CB8AC3E}">
        <p14:creationId xmlns:p14="http://schemas.microsoft.com/office/powerpoint/2010/main" val="35105293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932558" y="5870575"/>
            <a:ext cx="1600200" cy="377825"/>
          </a:xfrm>
        </p:spPr>
        <p:txBody>
          <a:bodyPr/>
          <a:lstStyle/>
          <a:p>
            <a:fld id="{D7417F56-5EFE-4F35-9034-36F8951AC716}" type="datetimeFigureOut">
              <a:rPr lang="en-US" smtClean="0"/>
              <a:t>4/20/2021</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1318632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417F56-5EFE-4F35-9034-36F8951AC716}" type="datetimeFigureOut">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2702451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17F56-5EFE-4F35-9034-36F8951AC716}"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2659339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17F56-5EFE-4F35-9034-36F8951AC716}"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3449123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17F56-5EFE-4F35-9034-36F8951AC716}"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1196385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17F56-5EFE-4F35-9034-36F8951AC716}"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3376015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17F56-5EFE-4F35-9034-36F8951AC716}"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1058242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17F56-5EFE-4F35-9034-36F8951AC716}"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322B8-D66A-47FB-A123-C7AA7D3671B9}"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p>
        </p:txBody>
      </p:sp>
    </p:spTree>
    <p:extLst>
      <p:ext uri="{BB962C8B-B14F-4D97-AF65-F5344CB8AC3E}">
        <p14:creationId xmlns:p14="http://schemas.microsoft.com/office/powerpoint/2010/main" val="889741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17F56-5EFE-4F35-9034-36F8951AC716}"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3102191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17F56-5EFE-4F35-9034-36F8951AC716}"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519821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17F56-5EFE-4F35-9034-36F8951AC716}"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2017094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417F56-5EFE-4F35-9034-36F8951AC716}" type="datetimeFigureOut">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126818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417F56-5EFE-4F35-9034-36F8951AC716}" type="datetimeFigureOut">
              <a:rPr lang="en-US" smtClean="0"/>
              <a:t>4/20/2021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4224981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17F56-5EFE-4F35-9034-36F8951AC716}" type="datetimeFigureOut">
              <a:rPr lang="en-US" smtClean="0"/>
              <a:t>4/20/2021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3118487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D7417F56-5EFE-4F35-9034-36F8951AC716}" type="datetimeFigureOut">
              <a:rPr lang="en-US" smtClean="0"/>
              <a:t>4/20/2021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170470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417F56-5EFE-4F35-9034-36F8951AC716}" type="datetimeFigureOut">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583756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417F56-5EFE-4F35-9034-36F8951AC716}" type="datetimeFigureOut">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F322B8-D66A-47FB-A123-C7AA7D3671B9}" type="slidenum">
              <a:rPr lang="en-US" smtClean="0"/>
              <a:t>‹#›</a:t>
            </a:fld>
            <a:endParaRPr lang="en-US"/>
          </a:p>
        </p:txBody>
      </p:sp>
    </p:spTree>
    <p:extLst>
      <p:ext uri="{BB962C8B-B14F-4D97-AF65-F5344CB8AC3E}">
        <p14:creationId xmlns:p14="http://schemas.microsoft.com/office/powerpoint/2010/main" val="1828817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7417F56-5EFE-4F35-9034-36F8951AC716}" type="datetimeFigureOut">
              <a:rPr lang="en-US" smtClean="0"/>
              <a:t>4/20/2021</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CF322B8-D66A-47FB-A123-C7AA7D3671B9}" type="slidenum">
              <a:rPr lang="en-US" smtClean="0"/>
              <a:t>‹#›</a:t>
            </a:fld>
            <a:endParaRPr lang="en-US"/>
          </a:p>
        </p:txBody>
      </p:sp>
    </p:spTree>
    <p:extLst>
      <p:ext uri="{BB962C8B-B14F-4D97-AF65-F5344CB8AC3E}">
        <p14:creationId xmlns:p14="http://schemas.microsoft.com/office/powerpoint/2010/main" val="108503353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notesSlide" Target="../notesSlides/notesSlide1.xml"/><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xml"/><Relationship Id="rId7" Type="http://schemas.openxmlformats.org/officeDocument/2006/relationships/image" Target="../media/image20.jpe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10.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jpe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jpe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jpe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7.png"/><Relationship Id="rId5" Type="http://schemas.openxmlformats.org/officeDocument/2006/relationships/image" Target="../media/image6.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9.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8.jpeg"/><Relationship Id="rId5" Type="http://schemas.openxmlformats.org/officeDocument/2006/relationships/image" Target="../media/image6.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0.jpeg"/><Relationship Id="rId5" Type="http://schemas.openxmlformats.org/officeDocument/2006/relationships/image" Target="../media/image6.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9.png"/><Relationship Id="rId5" Type="http://schemas.openxmlformats.org/officeDocument/2006/relationships/image" Target="../media/image31.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jpeg"/><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microsoft.com/office/2007/relationships/media" Target="../media/media20.m4a"/><Relationship Id="rId7" Type="http://schemas.openxmlformats.org/officeDocument/2006/relationships/image" Target="../media/image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notesSlide" Target="../notesSlides/notesSlide18.xml"/><Relationship Id="rId5" Type="http://schemas.openxmlformats.org/officeDocument/2006/relationships/slideLayout" Target="../slideLayouts/slideLayout4.xml"/><Relationship Id="rId10" Type="http://schemas.openxmlformats.org/officeDocument/2006/relationships/image" Target="../media/image7.jpeg"/><Relationship Id="rId4" Type="http://schemas.openxmlformats.org/officeDocument/2006/relationships/audio" Target="../media/media20.m4a"/><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4.xml"/><Relationship Id="rId7" Type="http://schemas.openxmlformats.org/officeDocument/2006/relationships/image" Target="../media/image3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9.png"/><Relationship Id="rId5" Type="http://schemas.openxmlformats.org/officeDocument/2006/relationships/image" Target="../media/image33.png"/><Relationship Id="rId10" Type="http://schemas.openxmlformats.org/officeDocument/2006/relationships/image" Target="../media/image7.jpeg"/><Relationship Id="rId4" Type="http://schemas.openxmlformats.org/officeDocument/2006/relationships/notesSlide" Target="../notesSlides/notesSlide19.xml"/><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8.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7.jpe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jpeg"/><Relationship Id="rId5" Type="http://schemas.openxmlformats.org/officeDocument/2006/relationships/image" Target="../media/image38.jpe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jpeg"/><Relationship Id="rId5" Type="http://schemas.openxmlformats.org/officeDocument/2006/relationships/image" Target="../media/image38.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media" Target="../media/media27.m4a"/><Relationship Id="rId7" Type="http://schemas.openxmlformats.org/officeDocument/2006/relationships/image" Target="../media/image9.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notesSlide" Target="../notesSlides/notesSlide24.xml"/><Relationship Id="rId11" Type="http://schemas.openxmlformats.org/officeDocument/2006/relationships/image" Target="../media/image40.jpeg"/><Relationship Id="rId5" Type="http://schemas.openxmlformats.org/officeDocument/2006/relationships/slideLayout" Target="../slideLayouts/slideLayout2.xml"/><Relationship Id="rId10" Type="http://schemas.openxmlformats.org/officeDocument/2006/relationships/image" Target="../media/image39.jpeg"/><Relationship Id="rId4" Type="http://schemas.openxmlformats.org/officeDocument/2006/relationships/audio" Target="../media/media27.m4a"/><Relationship Id="rId9" Type="http://schemas.openxmlformats.org/officeDocument/2006/relationships/image" Target="../media/image37.jpeg"/></Relationships>
</file>

<file path=ppt/slides/_rels/slide26.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media" Target="../media/media29.m4a"/><Relationship Id="rId7" Type="http://schemas.openxmlformats.org/officeDocument/2006/relationships/image" Target="../media/image41.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notesSlide" Target="../notesSlides/notesSlide25.xml"/><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29.m4a"/><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7.jpeg"/><Relationship Id="rId5" Type="http://schemas.openxmlformats.org/officeDocument/2006/relationships/image" Target="../media/image5.jpe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jpeg"/><Relationship Id="rId5" Type="http://schemas.openxmlformats.org/officeDocument/2006/relationships/image" Target="../media/image43.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jpeg"/><Relationship Id="rId5" Type="http://schemas.openxmlformats.org/officeDocument/2006/relationships/image" Target="../media/image44.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9.png"/><Relationship Id="rId5" Type="http://schemas.openxmlformats.org/officeDocument/2006/relationships/image" Target="../media/image5.jpe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4.mp4"/><Relationship Id="rId1" Type="http://schemas.openxmlformats.org/officeDocument/2006/relationships/video" Target="NULL" TargetMode="External"/><Relationship Id="rId6" Type="http://schemas.openxmlformats.org/officeDocument/2006/relationships/image" Target="../media/image18.jpeg"/><Relationship Id="rId5" Type="http://schemas.openxmlformats.org/officeDocument/2006/relationships/image" Target="../media/image45.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jpe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jpe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notesSlide" Target="../notesSlides/notesSlide9.xml"/><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0" name="Rectangle 9">
            <a:extLst>
              <a:ext uri="{FF2B5EF4-FFF2-40B4-BE49-F238E27FC236}">
                <a16:creationId xmlns:a16="http://schemas.microsoft.com/office/drawing/2014/main" id="{66B5BE70-4451-4286-9D79-27C26F755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176C668-3F88-414B-AAEE-1785E38D5D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4328C0D6-252E-435B-9E5E-FF91030429EF}"/>
              </a:ext>
            </a:extLst>
          </p:cNvPr>
          <p:cNvSpPr>
            <a:spLocks noGrp="1"/>
          </p:cNvSpPr>
          <p:nvPr>
            <p:ph type="ctrTitle"/>
          </p:nvPr>
        </p:nvSpPr>
        <p:spPr>
          <a:xfrm>
            <a:off x="5935274" y="2040547"/>
            <a:ext cx="5218897" cy="4554647"/>
          </a:xfrm>
        </p:spPr>
        <p:txBody>
          <a:bodyPr vert="horz" lIns="91440" tIns="45720" rIns="91440" bIns="45720" rtlCol="0" anchor="ctr">
            <a:normAutofit/>
          </a:bodyPr>
          <a:lstStyle/>
          <a:p>
            <a:pPr algn="l"/>
            <a:r>
              <a:rPr lang="en-US"/>
              <a:t>Autonomous Pet Entertainment System (A.P.E.S.)</a:t>
            </a:r>
          </a:p>
        </p:txBody>
      </p:sp>
      <p:sp>
        <p:nvSpPr>
          <p:cNvPr id="14" name="Freeform: Shape 13">
            <a:extLst>
              <a:ext uri="{FF2B5EF4-FFF2-40B4-BE49-F238E27FC236}">
                <a16:creationId xmlns:a16="http://schemas.microsoft.com/office/drawing/2014/main" id="{D58C5A54-E70B-4B9B-A7FE-D3A05561BF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297762" cy="6858000"/>
          </a:xfrm>
          <a:custGeom>
            <a:avLst/>
            <a:gdLst>
              <a:gd name="connsiteX0" fmla="*/ 5297762 w 5297762"/>
              <a:gd name="connsiteY0" fmla="*/ 0 h 6858000"/>
              <a:gd name="connsiteX1" fmla="*/ 4654296 w 5297762"/>
              <a:gd name="connsiteY1" fmla="*/ 0 h 6858000"/>
              <a:gd name="connsiteX2" fmla="*/ 4470448 w 5297762"/>
              <a:gd name="connsiteY2" fmla="*/ 0 h 6858000"/>
              <a:gd name="connsiteX3" fmla="*/ 0 w 5297762"/>
              <a:gd name="connsiteY3" fmla="*/ 0 h 6858000"/>
              <a:gd name="connsiteX4" fmla="*/ 0 w 5297762"/>
              <a:gd name="connsiteY4" fmla="*/ 70650 h 6858000"/>
              <a:gd name="connsiteX5" fmla="*/ 13678 w 5297762"/>
              <a:gd name="connsiteY5" fmla="*/ 155673 h 6858000"/>
              <a:gd name="connsiteX6" fmla="*/ 37547 w 5297762"/>
              <a:gd name="connsiteY6" fmla="*/ 310664 h 6858000"/>
              <a:gd name="connsiteX7" fmla="*/ 60911 w 5297762"/>
              <a:gd name="connsiteY7" fmla="*/ 466340 h 6858000"/>
              <a:gd name="connsiteX8" fmla="*/ 80914 w 5297762"/>
              <a:gd name="connsiteY8" fmla="*/ 622703 h 6858000"/>
              <a:gd name="connsiteX9" fmla="*/ 101085 w 5297762"/>
              <a:gd name="connsiteY9" fmla="*/ 778379 h 6858000"/>
              <a:gd name="connsiteX10" fmla="*/ 119911 w 5297762"/>
              <a:gd name="connsiteY10" fmla="*/ 934742 h 6858000"/>
              <a:gd name="connsiteX11" fmla="*/ 136047 w 5297762"/>
              <a:gd name="connsiteY11" fmla="*/ 1089047 h 6858000"/>
              <a:gd name="connsiteX12" fmla="*/ 151343 w 5297762"/>
              <a:gd name="connsiteY12" fmla="*/ 1245409 h 6858000"/>
              <a:gd name="connsiteX13" fmla="*/ 165295 w 5297762"/>
              <a:gd name="connsiteY13" fmla="*/ 1401086 h 6858000"/>
              <a:gd name="connsiteX14" fmla="*/ 177397 w 5297762"/>
              <a:gd name="connsiteY14" fmla="*/ 1554019 h 6858000"/>
              <a:gd name="connsiteX15" fmla="*/ 189500 w 5297762"/>
              <a:gd name="connsiteY15" fmla="*/ 1709010 h 6858000"/>
              <a:gd name="connsiteX16" fmla="*/ 199585 w 5297762"/>
              <a:gd name="connsiteY16" fmla="*/ 1861943 h 6858000"/>
              <a:gd name="connsiteX17" fmla="*/ 207485 w 5297762"/>
              <a:gd name="connsiteY17" fmla="*/ 2014877 h 6858000"/>
              <a:gd name="connsiteX18" fmla="*/ 215722 w 5297762"/>
              <a:gd name="connsiteY18" fmla="*/ 2167124 h 6858000"/>
              <a:gd name="connsiteX19" fmla="*/ 222613 w 5297762"/>
              <a:gd name="connsiteY19" fmla="*/ 2318000 h 6858000"/>
              <a:gd name="connsiteX20" fmla="*/ 227488 w 5297762"/>
              <a:gd name="connsiteY20" fmla="*/ 2467505 h 6858000"/>
              <a:gd name="connsiteX21" fmla="*/ 231690 w 5297762"/>
              <a:gd name="connsiteY21" fmla="*/ 2617009 h 6858000"/>
              <a:gd name="connsiteX22" fmla="*/ 235724 w 5297762"/>
              <a:gd name="connsiteY22" fmla="*/ 2765142 h 6858000"/>
              <a:gd name="connsiteX23" fmla="*/ 237573 w 5297762"/>
              <a:gd name="connsiteY23" fmla="*/ 2911217 h 6858000"/>
              <a:gd name="connsiteX24" fmla="*/ 239590 w 5297762"/>
              <a:gd name="connsiteY24" fmla="*/ 3057293 h 6858000"/>
              <a:gd name="connsiteX25" fmla="*/ 240599 w 5297762"/>
              <a:gd name="connsiteY25" fmla="*/ 3201311 h 6858000"/>
              <a:gd name="connsiteX26" fmla="*/ 239590 w 5297762"/>
              <a:gd name="connsiteY26" fmla="*/ 3343957 h 6858000"/>
              <a:gd name="connsiteX27" fmla="*/ 239590 w 5297762"/>
              <a:gd name="connsiteY27" fmla="*/ 3485232 h 6858000"/>
              <a:gd name="connsiteX28" fmla="*/ 237573 w 5297762"/>
              <a:gd name="connsiteY28" fmla="*/ 3625135 h 6858000"/>
              <a:gd name="connsiteX29" fmla="*/ 234548 w 5297762"/>
              <a:gd name="connsiteY29" fmla="*/ 3762295 h 6858000"/>
              <a:gd name="connsiteX30" fmla="*/ 231690 w 5297762"/>
              <a:gd name="connsiteY30" fmla="*/ 3898083 h 6858000"/>
              <a:gd name="connsiteX31" fmla="*/ 228496 w 5297762"/>
              <a:gd name="connsiteY31" fmla="*/ 4031129 h 6858000"/>
              <a:gd name="connsiteX32" fmla="*/ 223622 w 5297762"/>
              <a:gd name="connsiteY32" fmla="*/ 4163488 h 6858000"/>
              <a:gd name="connsiteX33" fmla="*/ 218411 w 5297762"/>
              <a:gd name="connsiteY33" fmla="*/ 4293789 h 6858000"/>
              <a:gd name="connsiteX34" fmla="*/ 213705 w 5297762"/>
              <a:gd name="connsiteY34" fmla="*/ 4421348 h 6858000"/>
              <a:gd name="connsiteX35" fmla="*/ 200425 w 5297762"/>
              <a:gd name="connsiteY35" fmla="*/ 4670294 h 6858000"/>
              <a:gd name="connsiteX36" fmla="*/ 186306 w 5297762"/>
              <a:gd name="connsiteY36" fmla="*/ 4908952 h 6858000"/>
              <a:gd name="connsiteX37" fmla="*/ 171514 w 5297762"/>
              <a:gd name="connsiteY37" fmla="*/ 5138009 h 6858000"/>
              <a:gd name="connsiteX38" fmla="*/ 155209 w 5297762"/>
              <a:gd name="connsiteY38" fmla="*/ 5354722 h 6858000"/>
              <a:gd name="connsiteX39" fmla="*/ 138232 w 5297762"/>
              <a:gd name="connsiteY39" fmla="*/ 5561834 h 6858000"/>
              <a:gd name="connsiteX40" fmla="*/ 119911 w 5297762"/>
              <a:gd name="connsiteY40" fmla="*/ 5753858 h 6858000"/>
              <a:gd name="connsiteX41" fmla="*/ 101925 w 5297762"/>
              <a:gd name="connsiteY41" fmla="*/ 5934223 h 6858000"/>
              <a:gd name="connsiteX42" fmla="*/ 83940 w 5297762"/>
              <a:gd name="connsiteY42" fmla="*/ 6100187 h 6858000"/>
              <a:gd name="connsiteX43" fmla="*/ 66963 w 5297762"/>
              <a:gd name="connsiteY43" fmla="*/ 6252434 h 6858000"/>
              <a:gd name="connsiteX44" fmla="*/ 50826 w 5297762"/>
              <a:gd name="connsiteY44" fmla="*/ 6387537 h 6858000"/>
              <a:gd name="connsiteX45" fmla="*/ 35530 w 5297762"/>
              <a:gd name="connsiteY45" fmla="*/ 6509609 h 6858000"/>
              <a:gd name="connsiteX46" fmla="*/ 22755 w 5297762"/>
              <a:gd name="connsiteY46" fmla="*/ 6612479 h 6858000"/>
              <a:gd name="connsiteX47" fmla="*/ 10653 w 5297762"/>
              <a:gd name="connsiteY47" fmla="*/ 6698890 h 6858000"/>
              <a:gd name="connsiteX48" fmla="*/ 0 w 5297762"/>
              <a:gd name="connsiteY48" fmla="*/ 6771890 h 6858000"/>
              <a:gd name="connsiteX49" fmla="*/ 0 w 5297762"/>
              <a:gd name="connsiteY49" fmla="*/ 6858000 h 6858000"/>
              <a:gd name="connsiteX50" fmla="*/ 4470448 w 5297762"/>
              <a:gd name="connsiteY50" fmla="*/ 6858000 h 6858000"/>
              <a:gd name="connsiteX51" fmla="*/ 4654296 w 5297762"/>
              <a:gd name="connsiteY51" fmla="*/ 6858000 h 6858000"/>
              <a:gd name="connsiteX52" fmla="*/ 5297762 w 5297762"/>
              <a:gd name="connsiteY5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297762" h="6858000">
                <a:moveTo>
                  <a:pt x="5297762" y="0"/>
                </a:moveTo>
                <a:lnTo>
                  <a:pt x="4654296" y="0"/>
                </a:lnTo>
                <a:lnTo>
                  <a:pt x="4470448" y="0"/>
                </a:lnTo>
                <a:lnTo>
                  <a:pt x="0" y="0"/>
                </a:lnTo>
                <a:lnTo>
                  <a:pt x="0" y="70650"/>
                </a:lnTo>
                <a:lnTo>
                  <a:pt x="13678" y="155673"/>
                </a:lnTo>
                <a:lnTo>
                  <a:pt x="37547" y="310664"/>
                </a:lnTo>
                <a:lnTo>
                  <a:pt x="60911" y="466340"/>
                </a:lnTo>
                <a:lnTo>
                  <a:pt x="80914" y="622703"/>
                </a:lnTo>
                <a:lnTo>
                  <a:pt x="101085" y="778379"/>
                </a:lnTo>
                <a:lnTo>
                  <a:pt x="119911" y="934742"/>
                </a:lnTo>
                <a:lnTo>
                  <a:pt x="136047" y="1089047"/>
                </a:lnTo>
                <a:lnTo>
                  <a:pt x="151343" y="1245409"/>
                </a:lnTo>
                <a:lnTo>
                  <a:pt x="165295" y="1401086"/>
                </a:lnTo>
                <a:lnTo>
                  <a:pt x="177397" y="1554019"/>
                </a:lnTo>
                <a:lnTo>
                  <a:pt x="189500" y="1709010"/>
                </a:lnTo>
                <a:lnTo>
                  <a:pt x="199585" y="1861943"/>
                </a:lnTo>
                <a:lnTo>
                  <a:pt x="207485" y="2014877"/>
                </a:lnTo>
                <a:lnTo>
                  <a:pt x="215722" y="2167124"/>
                </a:lnTo>
                <a:lnTo>
                  <a:pt x="222613" y="2318000"/>
                </a:lnTo>
                <a:lnTo>
                  <a:pt x="227488" y="2467505"/>
                </a:lnTo>
                <a:lnTo>
                  <a:pt x="231690" y="2617009"/>
                </a:lnTo>
                <a:lnTo>
                  <a:pt x="235724" y="2765142"/>
                </a:lnTo>
                <a:lnTo>
                  <a:pt x="237573" y="2911217"/>
                </a:lnTo>
                <a:lnTo>
                  <a:pt x="239590" y="3057293"/>
                </a:lnTo>
                <a:lnTo>
                  <a:pt x="240599" y="3201311"/>
                </a:lnTo>
                <a:lnTo>
                  <a:pt x="239590" y="3343957"/>
                </a:lnTo>
                <a:lnTo>
                  <a:pt x="239590" y="3485232"/>
                </a:lnTo>
                <a:lnTo>
                  <a:pt x="237573" y="3625135"/>
                </a:lnTo>
                <a:lnTo>
                  <a:pt x="234548" y="3762295"/>
                </a:lnTo>
                <a:lnTo>
                  <a:pt x="231690" y="3898083"/>
                </a:lnTo>
                <a:lnTo>
                  <a:pt x="228496" y="4031129"/>
                </a:lnTo>
                <a:lnTo>
                  <a:pt x="223622" y="4163488"/>
                </a:lnTo>
                <a:lnTo>
                  <a:pt x="218411" y="4293789"/>
                </a:lnTo>
                <a:lnTo>
                  <a:pt x="213705" y="4421348"/>
                </a:lnTo>
                <a:lnTo>
                  <a:pt x="200425" y="4670294"/>
                </a:lnTo>
                <a:lnTo>
                  <a:pt x="186306" y="4908952"/>
                </a:lnTo>
                <a:lnTo>
                  <a:pt x="171514" y="5138009"/>
                </a:lnTo>
                <a:lnTo>
                  <a:pt x="155209" y="5354722"/>
                </a:lnTo>
                <a:lnTo>
                  <a:pt x="138232" y="5561834"/>
                </a:lnTo>
                <a:lnTo>
                  <a:pt x="119911" y="5753858"/>
                </a:lnTo>
                <a:lnTo>
                  <a:pt x="101925" y="5934223"/>
                </a:lnTo>
                <a:lnTo>
                  <a:pt x="83940" y="6100187"/>
                </a:lnTo>
                <a:lnTo>
                  <a:pt x="66963" y="6252434"/>
                </a:lnTo>
                <a:lnTo>
                  <a:pt x="50826" y="6387537"/>
                </a:lnTo>
                <a:lnTo>
                  <a:pt x="35530" y="6509609"/>
                </a:lnTo>
                <a:lnTo>
                  <a:pt x="22755" y="6612479"/>
                </a:lnTo>
                <a:lnTo>
                  <a:pt x="10653" y="6698890"/>
                </a:lnTo>
                <a:lnTo>
                  <a:pt x="0" y="6771890"/>
                </a:lnTo>
                <a:lnTo>
                  <a:pt x="0" y="6858000"/>
                </a:lnTo>
                <a:lnTo>
                  <a:pt x="4470448" y="6858000"/>
                </a:lnTo>
                <a:lnTo>
                  <a:pt x="4654296" y="6858000"/>
                </a:lnTo>
                <a:lnTo>
                  <a:pt x="5297762" y="6858000"/>
                </a:lnTo>
                <a:close/>
              </a:path>
            </a:pathLst>
          </a:cu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 name="Group 14">
            <a:extLst>
              <a:ext uri="{FF2B5EF4-FFF2-40B4-BE49-F238E27FC236}">
                <a16:creationId xmlns:a16="http://schemas.microsoft.com/office/drawing/2014/main" id="{5F4CC2F9-C714-4E79-9C28-81FB4A217C44}"/>
              </a:ext>
            </a:extLst>
          </p:cNvPr>
          <p:cNvGrpSpPr/>
          <p:nvPr/>
        </p:nvGrpSpPr>
        <p:grpSpPr>
          <a:xfrm>
            <a:off x="421841" y="676962"/>
            <a:ext cx="2744724" cy="703081"/>
            <a:chOff x="9447276" y="5099905"/>
            <a:chExt cx="2744724" cy="703081"/>
          </a:xfrm>
        </p:grpSpPr>
        <p:sp>
          <p:nvSpPr>
            <p:cNvPr id="16" name="TextBox 15">
              <a:extLst>
                <a:ext uri="{FF2B5EF4-FFF2-40B4-BE49-F238E27FC236}">
                  <a16:creationId xmlns:a16="http://schemas.microsoft.com/office/drawing/2014/main" id="{7C142C29-FE30-4D21-9EFC-DFDA9911D582}"/>
                </a:ext>
              </a:extLst>
            </p:cNvPr>
            <p:cNvSpPr txBox="1"/>
            <p:nvPr/>
          </p:nvSpPr>
          <p:spPr>
            <a:xfrm>
              <a:off x="9983956" y="5266780"/>
              <a:ext cx="2208044" cy="369332"/>
            </a:xfrm>
            <a:prstGeom prst="rect">
              <a:avLst/>
            </a:prstGeom>
            <a:noFill/>
          </p:spPr>
          <p:txBody>
            <a:bodyPr wrap="square" rtlCol="0">
              <a:spAutoFit/>
            </a:bodyPr>
            <a:lstStyle/>
            <a:p>
              <a:pPr algn="ctr"/>
              <a:r>
                <a:rPr lang="en-US"/>
                <a:t>Nathan Anthony (EE)</a:t>
              </a:r>
            </a:p>
          </p:txBody>
        </p:sp>
        <p:pic>
          <p:nvPicPr>
            <p:cNvPr id="17" name="Picture 16" descr="A person with a beard&#10;&#10;Description automatically generated with medium confidence">
              <a:extLst>
                <a:ext uri="{FF2B5EF4-FFF2-40B4-BE49-F238E27FC236}">
                  <a16:creationId xmlns:a16="http://schemas.microsoft.com/office/drawing/2014/main" id="{3729C6E3-A769-44AA-97CA-293DA612DCEF}"/>
                </a:ext>
              </a:extLst>
            </p:cNvPr>
            <p:cNvPicPr>
              <a:picLocks noChangeAspect="1"/>
            </p:cNvPicPr>
            <p:nvPr/>
          </p:nvPicPr>
          <p:blipFill rotWithShape="1">
            <a:blip r:embed="rId6">
              <a:extLst>
                <a:ext uri="{28A0092B-C50C-407E-A947-70E740481C1C}">
                  <a14:useLocalDpi xmlns:a14="http://schemas.microsoft.com/office/drawing/2010/main" val="0"/>
                </a:ext>
              </a:extLst>
            </a:blip>
            <a:srcRect l="32594" t="5438" r="32698" b="37724"/>
            <a:stretch/>
          </p:blipFill>
          <p:spPr>
            <a:xfrm>
              <a:off x="9447276" y="5099905"/>
              <a:ext cx="536680" cy="703081"/>
            </a:xfrm>
            <a:prstGeom prst="rect">
              <a:avLst/>
            </a:prstGeom>
          </p:spPr>
        </p:pic>
      </p:grpSp>
      <p:grpSp>
        <p:nvGrpSpPr>
          <p:cNvPr id="18" name="Group 17">
            <a:extLst>
              <a:ext uri="{FF2B5EF4-FFF2-40B4-BE49-F238E27FC236}">
                <a16:creationId xmlns:a16="http://schemas.microsoft.com/office/drawing/2014/main" id="{6057E4C3-0F25-4B8E-A9E3-BD9D92BA09D9}"/>
              </a:ext>
            </a:extLst>
          </p:cNvPr>
          <p:cNvGrpSpPr/>
          <p:nvPr/>
        </p:nvGrpSpPr>
        <p:grpSpPr>
          <a:xfrm>
            <a:off x="387650" y="2442043"/>
            <a:ext cx="3180968" cy="765536"/>
            <a:chOff x="4604015" y="4381772"/>
            <a:chExt cx="3180968" cy="765536"/>
          </a:xfrm>
        </p:grpSpPr>
        <p:pic>
          <p:nvPicPr>
            <p:cNvPr id="19" name="Picture 2">
              <a:extLst>
                <a:ext uri="{FF2B5EF4-FFF2-40B4-BE49-F238E27FC236}">
                  <a16:creationId xmlns:a16="http://schemas.microsoft.com/office/drawing/2014/main" id="{B6549FD8-C2D8-4B6A-A1B7-E886BEDCD9E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324" t="9370" r="36779" b="51637"/>
            <a:stretch/>
          </p:blipFill>
          <p:spPr bwMode="auto">
            <a:xfrm>
              <a:off x="4604015" y="4381772"/>
              <a:ext cx="625510" cy="7655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0E31559-C291-4158-A606-C7CB41081860}"/>
                </a:ext>
              </a:extLst>
            </p:cNvPr>
            <p:cNvSpPr txBox="1"/>
            <p:nvPr/>
          </p:nvSpPr>
          <p:spPr>
            <a:xfrm>
              <a:off x="5102961" y="4581663"/>
              <a:ext cx="2682022" cy="369332"/>
            </a:xfrm>
            <a:prstGeom prst="rect">
              <a:avLst/>
            </a:prstGeom>
            <a:noFill/>
          </p:spPr>
          <p:txBody>
            <a:bodyPr wrap="square" rtlCol="0">
              <a:spAutoFit/>
            </a:bodyPr>
            <a:lstStyle/>
            <a:p>
              <a:pPr algn="ctr"/>
              <a:r>
                <a:rPr lang="en-US"/>
                <a:t>Cameron Alexander (</a:t>
              </a:r>
              <a:r>
                <a:rPr lang="en-US" err="1"/>
                <a:t>CpE</a:t>
              </a:r>
              <a:r>
                <a:rPr lang="en-US"/>
                <a:t>)</a:t>
              </a:r>
            </a:p>
          </p:txBody>
        </p:sp>
      </p:grpSp>
      <p:grpSp>
        <p:nvGrpSpPr>
          <p:cNvPr id="21" name="Group 20">
            <a:extLst>
              <a:ext uri="{FF2B5EF4-FFF2-40B4-BE49-F238E27FC236}">
                <a16:creationId xmlns:a16="http://schemas.microsoft.com/office/drawing/2014/main" id="{D9D8BBB6-17D4-4E81-AB17-8EA01DF73C97}"/>
              </a:ext>
            </a:extLst>
          </p:cNvPr>
          <p:cNvGrpSpPr/>
          <p:nvPr/>
        </p:nvGrpSpPr>
        <p:grpSpPr>
          <a:xfrm>
            <a:off x="389730" y="4374236"/>
            <a:ext cx="2845556" cy="687806"/>
            <a:chOff x="3392167" y="5314829"/>
            <a:chExt cx="2845556" cy="687806"/>
          </a:xfrm>
        </p:grpSpPr>
        <p:pic>
          <p:nvPicPr>
            <p:cNvPr id="22" name="Picture 6" descr="A person wearing glasses and looking at the camera&#10;&#10;Description automatically generated">
              <a:extLst>
                <a:ext uri="{FF2B5EF4-FFF2-40B4-BE49-F238E27FC236}">
                  <a16:creationId xmlns:a16="http://schemas.microsoft.com/office/drawing/2014/main" id="{51431C62-BF93-4A5B-9274-0159F911C7B5}"/>
                </a:ext>
              </a:extLst>
            </p:cNvPr>
            <p:cNvPicPr>
              <a:picLocks noChangeAspect="1"/>
            </p:cNvPicPr>
            <p:nvPr/>
          </p:nvPicPr>
          <p:blipFill>
            <a:blip r:embed="rId8"/>
            <a:stretch>
              <a:fillRect/>
            </a:stretch>
          </p:blipFill>
          <p:spPr>
            <a:xfrm>
              <a:off x="3392167" y="5314829"/>
              <a:ext cx="687806" cy="687806"/>
            </a:xfrm>
            <a:prstGeom prst="rect">
              <a:avLst/>
            </a:prstGeom>
          </p:spPr>
        </p:pic>
        <p:sp>
          <p:nvSpPr>
            <p:cNvPr id="23" name="TextBox 22">
              <a:extLst>
                <a:ext uri="{FF2B5EF4-FFF2-40B4-BE49-F238E27FC236}">
                  <a16:creationId xmlns:a16="http://schemas.microsoft.com/office/drawing/2014/main" id="{4409B47B-F652-4F90-98DA-2B6D6FB2BF2C}"/>
                </a:ext>
              </a:extLst>
            </p:cNvPr>
            <p:cNvSpPr txBox="1"/>
            <p:nvPr/>
          </p:nvSpPr>
          <p:spPr>
            <a:xfrm>
              <a:off x="4029679" y="5474066"/>
              <a:ext cx="2208044" cy="369332"/>
            </a:xfrm>
            <a:prstGeom prst="rect">
              <a:avLst/>
            </a:prstGeom>
            <a:noFill/>
          </p:spPr>
          <p:txBody>
            <a:bodyPr wrap="square" lIns="91440" tIns="45720" rIns="91440" bIns="45720" rtlCol="0" anchor="t">
              <a:spAutoFit/>
            </a:bodyPr>
            <a:lstStyle/>
            <a:p>
              <a:pPr algn="ctr"/>
              <a:r>
                <a:rPr lang="en-US"/>
                <a:t>Ricardo Serrano (PSE)</a:t>
              </a:r>
            </a:p>
          </p:txBody>
        </p:sp>
      </p:grpSp>
      <p:grpSp>
        <p:nvGrpSpPr>
          <p:cNvPr id="24" name="Group 23">
            <a:extLst>
              <a:ext uri="{FF2B5EF4-FFF2-40B4-BE49-F238E27FC236}">
                <a16:creationId xmlns:a16="http://schemas.microsoft.com/office/drawing/2014/main" id="{46AEBA8D-875B-43D9-B894-DDC90946548B}"/>
              </a:ext>
            </a:extLst>
          </p:cNvPr>
          <p:cNvGrpSpPr/>
          <p:nvPr/>
        </p:nvGrpSpPr>
        <p:grpSpPr>
          <a:xfrm>
            <a:off x="421841" y="5879188"/>
            <a:ext cx="2503365" cy="641557"/>
            <a:chOff x="3222122" y="2387238"/>
            <a:chExt cx="2503365" cy="641557"/>
          </a:xfrm>
        </p:grpSpPr>
        <p:pic>
          <p:nvPicPr>
            <p:cNvPr id="25" name="Picture 24">
              <a:extLst>
                <a:ext uri="{FF2B5EF4-FFF2-40B4-BE49-F238E27FC236}">
                  <a16:creationId xmlns:a16="http://schemas.microsoft.com/office/drawing/2014/main" id="{80587181-AEAE-446B-A933-D335AD91F7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2122" y="2387238"/>
              <a:ext cx="590641" cy="641557"/>
            </a:xfrm>
            <a:prstGeom prst="rect">
              <a:avLst/>
            </a:prstGeom>
          </p:spPr>
        </p:pic>
        <p:sp>
          <p:nvSpPr>
            <p:cNvPr id="26" name="TextBox 25">
              <a:extLst>
                <a:ext uri="{FF2B5EF4-FFF2-40B4-BE49-F238E27FC236}">
                  <a16:creationId xmlns:a16="http://schemas.microsoft.com/office/drawing/2014/main" id="{52181836-3ED9-440B-BBAC-23DB67873BA4}"/>
                </a:ext>
              </a:extLst>
            </p:cNvPr>
            <p:cNvSpPr txBox="1"/>
            <p:nvPr/>
          </p:nvSpPr>
          <p:spPr>
            <a:xfrm>
              <a:off x="3517443" y="2515431"/>
              <a:ext cx="2208044" cy="369332"/>
            </a:xfrm>
            <a:prstGeom prst="rect">
              <a:avLst/>
            </a:prstGeom>
            <a:noFill/>
          </p:spPr>
          <p:txBody>
            <a:bodyPr wrap="square" lIns="91440" tIns="45720" rIns="91440" bIns="45720" rtlCol="0" anchor="t">
              <a:spAutoFit/>
            </a:bodyPr>
            <a:lstStyle/>
            <a:p>
              <a:pPr algn="ctr"/>
              <a:r>
                <a:rPr lang="en-US"/>
                <a:t>Naim El-Nil (PSE)</a:t>
              </a:r>
            </a:p>
          </p:txBody>
        </p:sp>
      </p:grpSp>
      <p:sp>
        <p:nvSpPr>
          <p:cNvPr id="27" name="TextBox 26">
            <a:extLst>
              <a:ext uri="{FF2B5EF4-FFF2-40B4-BE49-F238E27FC236}">
                <a16:creationId xmlns:a16="http://schemas.microsoft.com/office/drawing/2014/main" id="{C0B83B44-7641-4089-B200-68C620BECA19}"/>
              </a:ext>
            </a:extLst>
          </p:cNvPr>
          <p:cNvSpPr txBox="1"/>
          <p:nvPr/>
        </p:nvSpPr>
        <p:spPr>
          <a:xfrm>
            <a:off x="5978834" y="5388056"/>
            <a:ext cx="1862056" cy="523220"/>
          </a:xfrm>
          <a:prstGeom prst="rect">
            <a:avLst/>
          </a:prstGeom>
          <a:noFill/>
        </p:spPr>
        <p:txBody>
          <a:bodyPr wrap="square" rtlCol="0">
            <a:spAutoFit/>
          </a:bodyPr>
          <a:lstStyle/>
          <a:p>
            <a:r>
              <a:rPr lang="en-US" sz="2800"/>
              <a:t>Group 8</a:t>
            </a:r>
          </a:p>
        </p:txBody>
      </p:sp>
      <p:pic>
        <p:nvPicPr>
          <p:cNvPr id="34" name="Picture 33" descr="A picture containing indoor&#10;&#10;Description automatically generated">
            <a:extLst>
              <a:ext uri="{FF2B5EF4-FFF2-40B4-BE49-F238E27FC236}">
                <a16:creationId xmlns:a16="http://schemas.microsoft.com/office/drawing/2014/main" id="{534DDF1B-0D9F-4561-8AF6-DCB21F62E6F0}"/>
              </a:ext>
            </a:extLst>
          </p:cNvPr>
          <p:cNvPicPr>
            <a:picLocks noChangeAspect="1"/>
          </p:cNvPicPr>
          <p:nvPr/>
        </p:nvPicPr>
        <p:blipFill rotWithShape="1">
          <a:blip r:embed="rId10">
            <a:extLst>
              <a:ext uri="{28A0092B-C50C-407E-A947-70E740481C1C}">
                <a14:useLocalDpi xmlns:a14="http://schemas.microsoft.com/office/drawing/2010/main" val="0"/>
              </a:ext>
            </a:extLst>
          </a:blip>
          <a:srcRect l="11034" t="6104" r="7931" b="9809"/>
          <a:stretch/>
        </p:blipFill>
        <p:spPr>
          <a:xfrm rot="10800000">
            <a:off x="5978834" y="262806"/>
            <a:ext cx="3688839" cy="28708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6" name="Recorded Sound">
            <a:hlinkClick r:id="" action="ppaction://media"/>
            <a:extLst>
              <a:ext uri="{FF2B5EF4-FFF2-40B4-BE49-F238E27FC236}">
                <a16:creationId xmlns:a16="http://schemas.microsoft.com/office/drawing/2014/main" id="{5E03DFA4-4D71-4CBA-8221-E0F878EA4D6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360222" y="5911276"/>
            <a:ext cx="609600" cy="609600"/>
          </a:xfrm>
          <a:prstGeom prst="rect">
            <a:avLst/>
          </a:prstGeom>
        </p:spPr>
      </p:pic>
    </p:spTree>
    <p:extLst>
      <p:ext uri="{BB962C8B-B14F-4D97-AF65-F5344CB8AC3E}">
        <p14:creationId xmlns:p14="http://schemas.microsoft.com/office/powerpoint/2010/main" val="622508804"/>
      </p:ext>
    </p:extLst>
  </p:cSld>
  <p:clrMapOvr>
    <a:masterClrMapping/>
  </p:clrMapOvr>
  <mc:AlternateContent xmlns:mc="http://schemas.openxmlformats.org/markup-compatibility/2006">
    <mc:Choice xmlns:p14="http://schemas.microsoft.com/office/powerpoint/2010/main" Requires="p14">
      <p:transition spd="slow" p14:dur="2000" advTm="6500"/>
    </mc:Choice>
    <mc:Fallback>
      <p:transition spd="slow" advTm="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7"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48FC-B6FA-48A5-B93F-1A465F9244FD}"/>
              </a:ext>
            </a:extLst>
          </p:cNvPr>
          <p:cNvSpPr>
            <a:spLocks noGrp="1"/>
          </p:cNvSpPr>
          <p:nvPr>
            <p:ph type="title"/>
          </p:nvPr>
        </p:nvSpPr>
        <p:spPr/>
        <p:txBody>
          <a:bodyPr/>
          <a:lstStyle/>
          <a:p>
            <a:r>
              <a:rPr lang="en-US"/>
              <a:t>Chassis materials</a:t>
            </a:r>
          </a:p>
        </p:txBody>
      </p:sp>
      <p:pic>
        <p:nvPicPr>
          <p:cNvPr id="5" name="Content Placeholder 4" descr="A picture containing indoor&#10;&#10;Description automatically generated">
            <a:extLst>
              <a:ext uri="{FF2B5EF4-FFF2-40B4-BE49-F238E27FC236}">
                <a16:creationId xmlns:a16="http://schemas.microsoft.com/office/drawing/2014/main" id="{51A25676-DF85-415C-8A73-02304901AD5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144853" y="1814273"/>
            <a:ext cx="3725312" cy="2793984"/>
          </a:xfrm>
        </p:spPr>
      </p:pic>
      <p:pic>
        <p:nvPicPr>
          <p:cNvPr id="6" name="Picture 5" descr="A person holding a helmet&#10;&#10;Description automatically generated with low confidence">
            <a:extLst>
              <a:ext uri="{FF2B5EF4-FFF2-40B4-BE49-F238E27FC236}">
                <a16:creationId xmlns:a16="http://schemas.microsoft.com/office/drawing/2014/main" id="{CC361453-186C-458D-92C3-08472DDE7B5C}"/>
              </a:ext>
            </a:extLst>
          </p:cNvPr>
          <p:cNvPicPr>
            <a:picLocks noChangeAspect="1"/>
          </p:cNvPicPr>
          <p:nvPr/>
        </p:nvPicPr>
        <p:blipFill rotWithShape="1">
          <a:blip r:embed="rId6">
            <a:extLst>
              <a:ext uri="{28A0092B-C50C-407E-A947-70E740481C1C}">
                <a14:useLocalDpi xmlns:a14="http://schemas.microsoft.com/office/drawing/2010/main" val="0"/>
              </a:ext>
            </a:extLst>
          </a:blip>
          <a:srcRect l="24306" t="1563" r="19890" b="36633"/>
          <a:stretch/>
        </p:blipFill>
        <p:spPr>
          <a:xfrm>
            <a:off x="680164" y="1814273"/>
            <a:ext cx="3366984" cy="2793984"/>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22C58405-16C5-4BDF-A257-52BDA5BFC2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3344" y="3597353"/>
            <a:ext cx="3725312" cy="2793984"/>
          </a:xfrm>
          <a:prstGeom prst="rect">
            <a:avLst/>
          </a:prstGeom>
        </p:spPr>
      </p:pic>
      <p:grpSp>
        <p:nvGrpSpPr>
          <p:cNvPr id="10" name="Group 9">
            <a:extLst>
              <a:ext uri="{FF2B5EF4-FFF2-40B4-BE49-F238E27FC236}">
                <a16:creationId xmlns:a16="http://schemas.microsoft.com/office/drawing/2014/main" id="{FDDAA63C-6AA0-4E2D-855C-00B16921EAD3}"/>
              </a:ext>
            </a:extLst>
          </p:cNvPr>
          <p:cNvGrpSpPr/>
          <p:nvPr/>
        </p:nvGrpSpPr>
        <p:grpSpPr>
          <a:xfrm>
            <a:off x="9444864" y="5984686"/>
            <a:ext cx="2744724" cy="703081"/>
            <a:chOff x="9447276" y="5099905"/>
            <a:chExt cx="2744724" cy="703081"/>
          </a:xfrm>
        </p:grpSpPr>
        <p:sp>
          <p:nvSpPr>
            <p:cNvPr id="11" name="TextBox 10">
              <a:extLst>
                <a:ext uri="{FF2B5EF4-FFF2-40B4-BE49-F238E27FC236}">
                  <a16:creationId xmlns:a16="http://schemas.microsoft.com/office/drawing/2014/main" id="{94053E6E-49F1-4267-8A57-12E9D14848E9}"/>
                </a:ext>
              </a:extLst>
            </p:cNvPr>
            <p:cNvSpPr txBox="1"/>
            <p:nvPr/>
          </p:nvSpPr>
          <p:spPr>
            <a:xfrm>
              <a:off x="9983956" y="5266780"/>
              <a:ext cx="2208044" cy="369332"/>
            </a:xfrm>
            <a:prstGeom prst="rect">
              <a:avLst/>
            </a:prstGeom>
            <a:noFill/>
          </p:spPr>
          <p:txBody>
            <a:bodyPr wrap="square" rtlCol="0">
              <a:spAutoFit/>
            </a:bodyPr>
            <a:lstStyle/>
            <a:p>
              <a:pPr algn="ctr"/>
              <a:r>
                <a:rPr lang="en-US"/>
                <a:t>Nathan Anthony (EE)</a:t>
              </a:r>
            </a:p>
          </p:txBody>
        </p:sp>
        <p:pic>
          <p:nvPicPr>
            <p:cNvPr id="12" name="Picture 11" descr="A person with a beard&#10;&#10;Description automatically generated with medium confidence">
              <a:extLst>
                <a:ext uri="{FF2B5EF4-FFF2-40B4-BE49-F238E27FC236}">
                  <a16:creationId xmlns:a16="http://schemas.microsoft.com/office/drawing/2014/main" id="{3E169136-2544-428D-B00B-C2282B9716A6}"/>
                </a:ext>
              </a:extLst>
            </p:cNvPr>
            <p:cNvPicPr>
              <a:picLocks noChangeAspect="1"/>
            </p:cNvPicPr>
            <p:nvPr/>
          </p:nvPicPr>
          <p:blipFill rotWithShape="1">
            <a:blip r:embed="rId8">
              <a:extLst>
                <a:ext uri="{28A0092B-C50C-407E-A947-70E740481C1C}">
                  <a14:useLocalDpi xmlns:a14="http://schemas.microsoft.com/office/drawing/2010/main" val="0"/>
                </a:ext>
              </a:extLst>
            </a:blip>
            <a:srcRect l="32594" t="5438" r="32698" b="37724"/>
            <a:stretch/>
          </p:blipFill>
          <p:spPr>
            <a:xfrm>
              <a:off x="9447276" y="5099905"/>
              <a:ext cx="536680" cy="703081"/>
            </a:xfrm>
            <a:prstGeom prst="rect">
              <a:avLst/>
            </a:prstGeom>
          </p:spPr>
        </p:pic>
      </p:grpSp>
      <p:pic>
        <p:nvPicPr>
          <p:cNvPr id="13" name="Recorded Sound">
            <a:hlinkClick r:id="" action="ppaction://media"/>
            <a:extLst>
              <a:ext uri="{FF2B5EF4-FFF2-40B4-BE49-F238E27FC236}">
                <a16:creationId xmlns:a16="http://schemas.microsoft.com/office/drawing/2014/main" id="{B679B945-F39C-404C-9107-7D6AD8121F03}"/>
              </a:ext>
            </a:extLst>
          </p:cNvPr>
          <p:cNvPicPr>
            <a:picLocks noChangeAspect="1"/>
          </p:cNvPicPr>
          <p:nvPr>
            <a:audioFile r:link="rId1"/>
            <p:extLst>
              <p:ext uri="{DAA4B4D4-6D71-4841-9C94-3DE7FCFB9230}">
                <p14:media xmlns:p14="http://schemas.microsoft.com/office/powerpoint/2010/main" r:embed="rId2">
                  <p14:trim end="27137.1859"/>
                </p14:media>
              </p:ext>
            </p:extLst>
          </p:nvPr>
        </p:nvPicPr>
        <p:blipFill>
          <a:blip r:embed="rId9"/>
          <a:stretch>
            <a:fillRect/>
          </a:stretch>
        </p:blipFill>
        <p:spPr>
          <a:xfrm>
            <a:off x="5791200" y="2222010"/>
            <a:ext cx="609600" cy="609600"/>
          </a:xfrm>
          <a:prstGeom prst="rect">
            <a:avLst/>
          </a:prstGeom>
        </p:spPr>
      </p:pic>
      <p:sp>
        <p:nvSpPr>
          <p:cNvPr id="14" name="TextBox 13">
            <a:extLst>
              <a:ext uri="{FF2B5EF4-FFF2-40B4-BE49-F238E27FC236}">
                <a16:creationId xmlns:a16="http://schemas.microsoft.com/office/drawing/2014/main" id="{3E6A1750-EAC8-473B-96BD-0636034DB5E5}"/>
              </a:ext>
            </a:extLst>
          </p:cNvPr>
          <p:cNvSpPr txBox="1"/>
          <p:nvPr/>
        </p:nvSpPr>
        <p:spPr>
          <a:xfrm>
            <a:off x="2080260" y="4857750"/>
            <a:ext cx="1714500" cy="646331"/>
          </a:xfrm>
          <a:prstGeom prst="rect">
            <a:avLst/>
          </a:prstGeom>
          <a:noFill/>
        </p:spPr>
        <p:txBody>
          <a:bodyPr wrap="square" rtlCol="0">
            <a:spAutoFit/>
          </a:bodyPr>
          <a:lstStyle/>
          <a:p>
            <a:r>
              <a:rPr lang="en-US"/>
              <a:t>Expanded PVC Foam Board</a:t>
            </a:r>
          </a:p>
        </p:txBody>
      </p:sp>
      <p:cxnSp>
        <p:nvCxnSpPr>
          <p:cNvPr id="16" name="Connector: Curved 15">
            <a:extLst>
              <a:ext uri="{FF2B5EF4-FFF2-40B4-BE49-F238E27FC236}">
                <a16:creationId xmlns:a16="http://schemas.microsoft.com/office/drawing/2014/main" id="{9FA12899-570F-402E-BE37-4774FDF7D6A7}"/>
              </a:ext>
            </a:extLst>
          </p:cNvPr>
          <p:cNvCxnSpPr>
            <a:stCxn id="14" idx="0"/>
          </p:cNvCxnSpPr>
          <p:nvPr/>
        </p:nvCxnSpPr>
        <p:spPr>
          <a:xfrm rot="16200000" flipV="1">
            <a:off x="2170523" y="4090763"/>
            <a:ext cx="960120" cy="573854"/>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7C614BAD-2693-469B-84BE-27103130790D}"/>
              </a:ext>
            </a:extLst>
          </p:cNvPr>
          <p:cNvCxnSpPr>
            <a:cxnSpLocks/>
          </p:cNvCxnSpPr>
          <p:nvPr/>
        </p:nvCxnSpPr>
        <p:spPr>
          <a:xfrm>
            <a:off x="3590013" y="5180915"/>
            <a:ext cx="1752968" cy="572659"/>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510CA3B-6D70-416D-A9AA-02FB65FB1AE0}"/>
              </a:ext>
            </a:extLst>
          </p:cNvPr>
          <p:cNvSpPr txBox="1"/>
          <p:nvPr/>
        </p:nvSpPr>
        <p:spPr>
          <a:xfrm>
            <a:off x="9552919" y="1278067"/>
            <a:ext cx="857250" cy="369332"/>
          </a:xfrm>
          <a:prstGeom prst="rect">
            <a:avLst/>
          </a:prstGeom>
          <a:noFill/>
        </p:spPr>
        <p:txBody>
          <a:bodyPr wrap="square" rtlCol="0">
            <a:spAutoFit/>
          </a:bodyPr>
          <a:lstStyle/>
          <a:p>
            <a:r>
              <a:rPr lang="en-US"/>
              <a:t>Acrylic</a:t>
            </a:r>
          </a:p>
        </p:txBody>
      </p:sp>
      <p:cxnSp>
        <p:nvCxnSpPr>
          <p:cNvPr id="20" name="Connector: Curved 19">
            <a:extLst>
              <a:ext uri="{FF2B5EF4-FFF2-40B4-BE49-F238E27FC236}">
                <a16:creationId xmlns:a16="http://schemas.microsoft.com/office/drawing/2014/main" id="{263BD243-5491-4392-9D72-24389D80BCF2}"/>
              </a:ext>
            </a:extLst>
          </p:cNvPr>
          <p:cNvCxnSpPr>
            <a:cxnSpLocks/>
          </p:cNvCxnSpPr>
          <p:nvPr/>
        </p:nvCxnSpPr>
        <p:spPr>
          <a:xfrm rot="5400000">
            <a:off x="9397029" y="1772153"/>
            <a:ext cx="699604" cy="387823"/>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3F891ED-D304-4CFD-8FFE-6F9789F1B9C2}"/>
              </a:ext>
            </a:extLst>
          </p:cNvPr>
          <p:cNvSpPr txBox="1"/>
          <p:nvPr/>
        </p:nvSpPr>
        <p:spPr>
          <a:xfrm>
            <a:off x="9524936" y="4790062"/>
            <a:ext cx="1173607" cy="369332"/>
          </a:xfrm>
          <a:prstGeom prst="rect">
            <a:avLst/>
          </a:prstGeom>
          <a:noFill/>
        </p:spPr>
        <p:txBody>
          <a:bodyPr wrap="square" rtlCol="0">
            <a:spAutoFit/>
          </a:bodyPr>
          <a:lstStyle/>
          <a:p>
            <a:r>
              <a:rPr lang="en-US"/>
              <a:t>EVA Foam</a:t>
            </a:r>
          </a:p>
        </p:txBody>
      </p:sp>
      <p:cxnSp>
        <p:nvCxnSpPr>
          <p:cNvPr id="23" name="Connector: Curved 22">
            <a:extLst>
              <a:ext uri="{FF2B5EF4-FFF2-40B4-BE49-F238E27FC236}">
                <a16:creationId xmlns:a16="http://schemas.microsoft.com/office/drawing/2014/main" id="{EAA5737F-0F5D-40A5-8577-9B138C21093F}"/>
              </a:ext>
            </a:extLst>
          </p:cNvPr>
          <p:cNvCxnSpPr>
            <a:cxnSpLocks/>
          </p:cNvCxnSpPr>
          <p:nvPr/>
        </p:nvCxnSpPr>
        <p:spPr>
          <a:xfrm rot="5400000" flipH="1" flipV="1">
            <a:off x="9864586" y="3899990"/>
            <a:ext cx="1041648" cy="626265"/>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155381"/>
      </p:ext>
    </p:extLst>
  </p:cSld>
  <p:clrMapOvr>
    <a:masterClrMapping/>
  </p:clrMapOvr>
  <mc:AlternateContent xmlns:mc="http://schemas.openxmlformats.org/markup-compatibility/2006">
    <mc:Choice xmlns:p14="http://schemas.microsoft.com/office/powerpoint/2010/main" Requires="p14">
      <p:transition spd="slow" p14:dur="2000" advTm="30000"/>
    </mc:Choice>
    <mc:Fallback>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DA9B7-BB36-464A-9DA1-68F2FB299897}"/>
              </a:ext>
            </a:extLst>
          </p:cNvPr>
          <p:cNvSpPr>
            <a:spLocks noGrp="1"/>
          </p:cNvSpPr>
          <p:nvPr>
            <p:ph type="title"/>
          </p:nvPr>
        </p:nvSpPr>
        <p:spPr/>
        <p:txBody>
          <a:bodyPr/>
          <a:lstStyle/>
          <a:p>
            <a:r>
              <a:rPr lang="en-US"/>
              <a:t>Propulsion</a:t>
            </a:r>
          </a:p>
        </p:txBody>
      </p:sp>
      <p:grpSp>
        <p:nvGrpSpPr>
          <p:cNvPr id="22" name="Group 21">
            <a:extLst>
              <a:ext uri="{FF2B5EF4-FFF2-40B4-BE49-F238E27FC236}">
                <a16:creationId xmlns:a16="http://schemas.microsoft.com/office/drawing/2014/main" id="{E3F7DB51-6ADE-4447-B672-B3E7FC072350}"/>
              </a:ext>
            </a:extLst>
          </p:cNvPr>
          <p:cNvGrpSpPr/>
          <p:nvPr/>
        </p:nvGrpSpPr>
        <p:grpSpPr>
          <a:xfrm>
            <a:off x="9444864" y="6116314"/>
            <a:ext cx="2744724" cy="703081"/>
            <a:chOff x="9447276" y="5099905"/>
            <a:chExt cx="2744724" cy="703081"/>
          </a:xfrm>
        </p:grpSpPr>
        <p:sp>
          <p:nvSpPr>
            <p:cNvPr id="23" name="TextBox 22">
              <a:extLst>
                <a:ext uri="{FF2B5EF4-FFF2-40B4-BE49-F238E27FC236}">
                  <a16:creationId xmlns:a16="http://schemas.microsoft.com/office/drawing/2014/main" id="{4711C269-5E56-4CAD-B0C2-60DFEFC1EBB1}"/>
                </a:ext>
              </a:extLst>
            </p:cNvPr>
            <p:cNvSpPr txBox="1"/>
            <p:nvPr/>
          </p:nvSpPr>
          <p:spPr>
            <a:xfrm>
              <a:off x="9983956" y="5266780"/>
              <a:ext cx="2208044" cy="369332"/>
            </a:xfrm>
            <a:prstGeom prst="rect">
              <a:avLst/>
            </a:prstGeom>
            <a:noFill/>
          </p:spPr>
          <p:txBody>
            <a:bodyPr wrap="square" rtlCol="0">
              <a:spAutoFit/>
            </a:bodyPr>
            <a:lstStyle/>
            <a:p>
              <a:pPr algn="ctr"/>
              <a:r>
                <a:rPr lang="en-US"/>
                <a:t>Nathan Anthony (EE)</a:t>
              </a:r>
            </a:p>
          </p:txBody>
        </p:sp>
        <p:pic>
          <p:nvPicPr>
            <p:cNvPr id="24" name="Picture 23" descr="A person with a beard&#10;&#10;Description automatically generated with medium confidence">
              <a:extLst>
                <a:ext uri="{FF2B5EF4-FFF2-40B4-BE49-F238E27FC236}">
                  <a16:creationId xmlns:a16="http://schemas.microsoft.com/office/drawing/2014/main" id="{5ED4BFB1-1129-476C-AEA0-A60DDA982502}"/>
                </a:ext>
              </a:extLst>
            </p:cNvPr>
            <p:cNvPicPr>
              <a:picLocks noChangeAspect="1"/>
            </p:cNvPicPr>
            <p:nvPr/>
          </p:nvPicPr>
          <p:blipFill rotWithShape="1">
            <a:blip r:embed="rId5">
              <a:extLst>
                <a:ext uri="{28A0092B-C50C-407E-A947-70E740481C1C}">
                  <a14:useLocalDpi xmlns:a14="http://schemas.microsoft.com/office/drawing/2010/main" val="0"/>
                </a:ext>
              </a:extLst>
            </a:blip>
            <a:srcRect l="32594" t="5438" r="32698" b="37724"/>
            <a:stretch/>
          </p:blipFill>
          <p:spPr>
            <a:xfrm>
              <a:off x="9447276" y="5099905"/>
              <a:ext cx="536680" cy="703081"/>
            </a:xfrm>
            <a:prstGeom prst="rect">
              <a:avLst/>
            </a:prstGeom>
          </p:spPr>
        </p:pic>
      </p:grpSp>
      <p:pic>
        <p:nvPicPr>
          <p:cNvPr id="28" name="Picture 27" descr="A person holding a helmet&#10;&#10;Description automatically generated with low confidence">
            <a:extLst>
              <a:ext uri="{FF2B5EF4-FFF2-40B4-BE49-F238E27FC236}">
                <a16:creationId xmlns:a16="http://schemas.microsoft.com/office/drawing/2014/main" id="{2FC96A56-EBB1-45DA-81B2-C4C9E004D1F0}"/>
              </a:ext>
            </a:extLst>
          </p:cNvPr>
          <p:cNvPicPr>
            <a:picLocks noChangeAspect="1"/>
          </p:cNvPicPr>
          <p:nvPr/>
        </p:nvPicPr>
        <p:blipFill rotWithShape="1">
          <a:blip r:embed="rId6">
            <a:extLst>
              <a:ext uri="{28A0092B-C50C-407E-A947-70E740481C1C}">
                <a14:useLocalDpi xmlns:a14="http://schemas.microsoft.com/office/drawing/2010/main" val="0"/>
              </a:ext>
            </a:extLst>
          </a:blip>
          <a:srcRect l="24306" t="1563" r="19890" b="36633"/>
          <a:stretch/>
        </p:blipFill>
        <p:spPr>
          <a:xfrm>
            <a:off x="1274239" y="2204447"/>
            <a:ext cx="4583902" cy="3803805"/>
          </a:xfrm>
          <a:prstGeom prst="rect">
            <a:avLst/>
          </a:prstGeom>
        </p:spPr>
      </p:pic>
      <p:pic>
        <p:nvPicPr>
          <p:cNvPr id="14" name="Picture 13">
            <a:extLst>
              <a:ext uri="{FF2B5EF4-FFF2-40B4-BE49-F238E27FC236}">
                <a16:creationId xmlns:a16="http://schemas.microsoft.com/office/drawing/2014/main" id="{89DB0A48-67EE-4D7A-871A-7BC578F5D480}"/>
              </a:ext>
            </a:extLst>
          </p:cNvPr>
          <p:cNvPicPr>
            <a:picLocks noChangeAspect="1"/>
          </p:cNvPicPr>
          <p:nvPr/>
        </p:nvPicPr>
        <p:blipFill rotWithShape="1">
          <a:blip r:embed="rId7">
            <a:extLst>
              <a:ext uri="{28A0092B-C50C-407E-A947-70E740481C1C}">
                <a14:useLocalDpi xmlns:a14="http://schemas.microsoft.com/office/drawing/2010/main" val="0"/>
              </a:ext>
            </a:extLst>
          </a:blip>
          <a:srcRect l="8889" r="17213"/>
          <a:stretch/>
        </p:blipFill>
        <p:spPr>
          <a:xfrm rot="5400000">
            <a:off x="6728798" y="2100515"/>
            <a:ext cx="3952754" cy="4011667"/>
          </a:xfrm>
          <a:prstGeom prst="rect">
            <a:avLst/>
          </a:prstGeom>
        </p:spPr>
      </p:pic>
      <p:sp>
        <p:nvSpPr>
          <p:cNvPr id="29" name="Rectangle 28">
            <a:extLst>
              <a:ext uri="{FF2B5EF4-FFF2-40B4-BE49-F238E27FC236}">
                <a16:creationId xmlns:a16="http://schemas.microsoft.com/office/drawing/2014/main" id="{8EF40EBE-A26E-4BC9-A4FA-7352AD06F466}"/>
              </a:ext>
            </a:extLst>
          </p:cNvPr>
          <p:cNvSpPr/>
          <p:nvPr/>
        </p:nvSpPr>
        <p:spPr>
          <a:xfrm>
            <a:off x="8144777" y="3893693"/>
            <a:ext cx="599090" cy="6516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BE5833D-F587-498A-9F06-A187E0BCB636}"/>
              </a:ext>
            </a:extLst>
          </p:cNvPr>
          <p:cNvSpPr/>
          <p:nvPr/>
        </p:nvSpPr>
        <p:spPr>
          <a:xfrm>
            <a:off x="8891012" y="3998796"/>
            <a:ext cx="515942" cy="54128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6CE315C-9F8E-40A1-8E8F-6AFA6C9EA733}"/>
              </a:ext>
            </a:extLst>
          </p:cNvPr>
          <p:cNvSpPr txBox="1"/>
          <p:nvPr/>
        </p:nvSpPr>
        <p:spPr>
          <a:xfrm>
            <a:off x="8163363" y="4502850"/>
            <a:ext cx="561917" cy="369332"/>
          </a:xfrm>
          <a:prstGeom prst="rect">
            <a:avLst/>
          </a:prstGeom>
          <a:noFill/>
        </p:spPr>
        <p:txBody>
          <a:bodyPr wrap="square" rtlCol="0">
            <a:spAutoFit/>
          </a:bodyPr>
          <a:lstStyle/>
          <a:p>
            <a:r>
              <a:rPr lang="en-US">
                <a:solidFill>
                  <a:srgbClr val="FF0000"/>
                </a:solidFill>
              </a:rPr>
              <a:t>PCB</a:t>
            </a:r>
          </a:p>
        </p:txBody>
      </p:sp>
      <p:sp>
        <p:nvSpPr>
          <p:cNvPr id="32" name="TextBox 31">
            <a:extLst>
              <a:ext uri="{FF2B5EF4-FFF2-40B4-BE49-F238E27FC236}">
                <a16:creationId xmlns:a16="http://schemas.microsoft.com/office/drawing/2014/main" id="{0107EA82-6C9C-48CD-9C2C-919E7853A501}"/>
              </a:ext>
            </a:extLst>
          </p:cNvPr>
          <p:cNvSpPr txBox="1"/>
          <p:nvPr/>
        </p:nvSpPr>
        <p:spPr>
          <a:xfrm>
            <a:off x="9355723" y="4043727"/>
            <a:ext cx="892431" cy="646331"/>
          </a:xfrm>
          <a:prstGeom prst="rect">
            <a:avLst/>
          </a:prstGeom>
          <a:noFill/>
        </p:spPr>
        <p:txBody>
          <a:bodyPr wrap="square" rtlCol="0">
            <a:spAutoFit/>
          </a:bodyPr>
          <a:lstStyle/>
          <a:p>
            <a:r>
              <a:rPr lang="en-US">
                <a:solidFill>
                  <a:srgbClr val="00B0F0"/>
                </a:solidFill>
              </a:rPr>
              <a:t>Motor Driver</a:t>
            </a:r>
          </a:p>
        </p:txBody>
      </p:sp>
      <p:sp>
        <p:nvSpPr>
          <p:cNvPr id="33" name="Rectangle 32">
            <a:extLst>
              <a:ext uri="{FF2B5EF4-FFF2-40B4-BE49-F238E27FC236}">
                <a16:creationId xmlns:a16="http://schemas.microsoft.com/office/drawing/2014/main" id="{D44E0BB9-B23A-43DC-8806-51D76A226EE9}"/>
              </a:ext>
            </a:extLst>
          </p:cNvPr>
          <p:cNvSpPr/>
          <p:nvPr/>
        </p:nvSpPr>
        <p:spPr>
          <a:xfrm>
            <a:off x="4077273" y="4899441"/>
            <a:ext cx="933092" cy="1022747"/>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14F6AAE-81BA-4712-9707-2F0DCD2F4A99}"/>
              </a:ext>
            </a:extLst>
          </p:cNvPr>
          <p:cNvSpPr txBox="1"/>
          <p:nvPr/>
        </p:nvSpPr>
        <p:spPr>
          <a:xfrm>
            <a:off x="3145031" y="5087648"/>
            <a:ext cx="875195" cy="646331"/>
          </a:xfrm>
          <a:prstGeom prst="rect">
            <a:avLst/>
          </a:prstGeom>
          <a:noFill/>
        </p:spPr>
        <p:txBody>
          <a:bodyPr wrap="square" rtlCol="0">
            <a:spAutoFit/>
          </a:bodyPr>
          <a:lstStyle/>
          <a:p>
            <a:pPr algn="ctr"/>
            <a:r>
              <a:rPr lang="en-US">
                <a:solidFill>
                  <a:srgbClr val="FFFF00"/>
                </a:solidFill>
              </a:rPr>
              <a:t>Drive Motors</a:t>
            </a:r>
          </a:p>
        </p:txBody>
      </p:sp>
      <p:sp>
        <p:nvSpPr>
          <p:cNvPr id="35" name="Rectangle 34">
            <a:extLst>
              <a:ext uri="{FF2B5EF4-FFF2-40B4-BE49-F238E27FC236}">
                <a16:creationId xmlns:a16="http://schemas.microsoft.com/office/drawing/2014/main" id="{F53EC9CC-F0FC-4DBE-A716-D541DA355256}"/>
              </a:ext>
            </a:extLst>
          </p:cNvPr>
          <p:cNvSpPr/>
          <p:nvPr/>
        </p:nvSpPr>
        <p:spPr>
          <a:xfrm>
            <a:off x="2089110" y="4785742"/>
            <a:ext cx="933092" cy="1022747"/>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90C246A-14CA-4FB2-8EA2-2BBAF912BE20}"/>
              </a:ext>
            </a:extLst>
          </p:cNvPr>
          <p:cNvSpPr/>
          <p:nvPr/>
        </p:nvSpPr>
        <p:spPr>
          <a:xfrm>
            <a:off x="3336293" y="2568401"/>
            <a:ext cx="683933" cy="99947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BB074EA-97D8-4C4C-91FA-4AD874C318BB}"/>
              </a:ext>
            </a:extLst>
          </p:cNvPr>
          <p:cNvSpPr txBox="1"/>
          <p:nvPr/>
        </p:nvSpPr>
        <p:spPr>
          <a:xfrm>
            <a:off x="3240661" y="3546996"/>
            <a:ext cx="875195" cy="369332"/>
          </a:xfrm>
          <a:prstGeom prst="rect">
            <a:avLst/>
          </a:prstGeom>
          <a:noFill/>
        </p:spPr>
        <p:txBody>
          <a:bodyPr wrap="square" rtlCol="0">
            <a:spAutoFit/>
          </a:bodyPr>
          <a:lstStyle/>
          <a:p>
            <a:r>
              <a:rPr lang="en-US">
                <a:solidFill>
                  <a:srgbClr val="00B050"/>
                </a:solidFill>
              </a:rPr>
              <a:t>Caster</a:t>
            </a:r>
          </a:p>
        </p:txBody>
      </p:sp>
      <p:sp>
        <p:nvSpPr>
          <p:cNvPr id="38" name="TextBox 37">
            <a:extLst>
              <a:ext uri="{FF2B5EF4-FFF2-40B4-BE49-F238E27FC236}">
                <a16:creationId xmlns:a16="http://schemas.microsoft.com/office/drawing/2014/main" id="{32CA40D2-F536-4569-BC52-409EF68AB856}"/>
              </a:ext>
            </a:extLst>
          </p:cNvPr>
          <p:cNvSpPr txBox="1"/>
          <p:nvPr/>
        </p:nvSpPr>
        <p:spPr>
          <a:xfrm>
            <a:off x="2995597" y="1765825"/>
            <a:ext cx="1174062" cy="369332"/>
          </a:xfrm>
          <a:prstGeom prst="rect">
            <a:avLst/>
          </a:prstGeom>
          <a:noFill/>
        </p:spPr>
        <p:txBody>
          <a:bodyPr wrap="square" rtlCol="0">
            <a:spAutoFit/>
          </a:bodyPr>
          <a:lstStyle/>
          <a:p>
            <a:r>
              <a:rPr lang="en-US"/>
              <a:t>Underside</a:t>
            </a:r>
          </a:p>
        </p:txBody>
      </p:sp>
      <p:sp>
        <p:nvSpPr>
          <p:cNvPr id="39" name="TextBox 38">
            <a:extLst>
              <a:ext uri="{FF2B5EF4-FFF2-40B4-BE49-F238E27FC236}">
                <a16:creationId xmlns:a16="http://schemas.microsoft.com/office/drawing/2014/main" id="{2A720E7B-A8D4-4A6B-9E04-E2DC004ACFA7}"/>
              </a:ext>
            </a:extLst>
          </p:cNvPr>
          <p:cNvSpPr txBox="1"/>
          <p:nvPr/>
        </p:nvSpPr>
        <p:spPr>
          <a:xfrm>
            <a:off x="8173417" y="1713329"/>
            <a:ext cx="1424158" cy="369332"/>
          </a:xfrm>
          <a:prstGeom prst="rect">
            <a:avLst/>
          </a:prstGeom>
          <a:noFill/>
        </p:spPr>
        <p:txBody>
          <a:bodyPr wrap="square" rtlCol="0">
            <a:spAutoFit/>
          </a:bodyPr>
          <a:lstStyle/>
          <a:p>
            <a:r>
              <a:rPr lang="en-US"/>
              <a:t>Main Cavity</a:t>
            </a:r>
          </a:p>
        </p:txBody>
      </p:sp>
      <p:sp>
        <p:nvSpPr>
          <p:cNvPr id="40" name="Rectangle 39">
            <a:extLst>
              <a:ext uri="{FF2B5EF4-FFF2-40B4-BE49-F238E27FC236}">
                <a16:creationId xmlns:a16="http://schemas.microsoft.com/office/drawing/2014/main" id="{0407F1AD-0899-45B1-B7AB-83DE5FA8D1CF}"/>
              </a:ext>
            </a:extLst>
          </p:cNvPr>
          <p:cNvSpPr/>
          <p:nvPr/>
        </p:nvSpPr>
        <p:spPr>
          <a:xfrm>
            <a:off x="8394013" y="4872182"/>
            <a:ext cx="832179" cy="113607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702C5840-19D9-4743-A294-FDEE4E1D567B}"/>
              </a:ext>
            </a:extLst>
          </p:cNvPr>
          <p:cNvSpPr txBox="1"/>
          <p:nvPr/>
        </p:nvSpPr>
        <p:spPr>
          <a:xfrm>
            <a:off x="8372504" y="5004465"/>
            <a:ext cx="875195" cy="369332"/>
          </a:xfrm>
          <a:prstGeom prst="rect">
            <a:avLst/>
          </a:prstGeom>
          <a:noFill/>
        </p:spPr>
        <p:txBody>
          <a:bodyPr wrap="square" rtlCol="0">
            <a:spAutoFit/>
          </a:bodyPr>
          <a:lstStyle/>
          <a:p>
            <a:r>
              <a:rPr lang="en-US">
                <a:solidFill>
                  <a:srgbClr val="7030A0"/>
                </a:solidFill>
              </a:rPr>
              <a:t>Battery</a:t>
            </a:r>
          </a:p>
        </p:txBody>
      </p:sp>
      <p:pic>
        <p:nvPicPr>
          <p:cNvPr id="46" name="Recorded Sound">
            <a:hlinkClick r:id="" action="ppaction://media"/>
            <a:extLst>
              <a:ext uri="{FF2B5EF4-FFF2-40B4-BE49-F238E27FC236}">
                <a16:creationId xmlns:a16="http://schemas.microsoft.com/office/drawing/2014/main" id="{02C29374-9BEF-429B-BF53-3B339DDA49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89741" y="359722"/>
            <a:ext cx="609600" cy="609600"/>
          </a:xfrm>
          <a:prstGeom prst="rect">
            <a:avLst/>
          </a:prstGeom>
        </p:spPr>
      </p:pic>
    </p:spTree>
    <p:extLst>
      <p:ext uri="{BB962C8B-B14F-4D97-AF65-F5344CB8AC3E}">
        <p14:creationId xmlns:p14="http://schemas.microsoft.com/office/powerpoint/2010/main" val="2676593772"/>
      </p:ext>
    </p:extLst>
  </p:cSld>
  <p:clrMapOvr>
    <a:masterClrMapping/>
  </p:clrMapOvr>
  <mc:AlternateContent xmlns:mc="http://schemas.openxmlformats.org/markup-compatibility/2006">
    <mc:Choice xmlns:p14="http://schemas.microsoft.com/office/powerpoint/2010/main" Requires="p14">
      <p:transition spd="slow" p14:dur="2000" advTm="28500"/>
    </mc:Choice>
    <mc:Fallback>
      <p:transition spd="slow" advTm="28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27"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F6B-9783-4AE9-B39D-722785D88F58}"/>
              </a:ext>
            </a:extLst>
          </p:cNvPr>
          <p:cNvSpPr>
            <a:spLocks noGrp="1"/>
          </p:cNvSpPr>
          <p:nvPr>
            <p:ph type="title"/>
          </p:nvPr>
        </p:nvSpPr>
        <p:spPr/>
        <p:txBody>
          <a:bodyPr/>
          <a:lstStyle/>
          <a:p>
            <a:r>
              <a:rPr lang="en-US">
                <a:ea typeface="+mj-lt"/>
                <a:cs typeface="+mj-lt"/>
              </a:rPr>
              <a:t>Laser rangefinder Overview</a:t>
            </a:r>
            <a:endParaRPr lang="en-US"/>
          </a:p>
        </p:txBody>
      </p:sp>
      <p:sp>
        <p:nvSpPr>
          <p:cNvPr id="3" name="Content Placeholder 2">
            <a:extLst>
              <a:ext uri="{FF2B5EF4-FFF2-40B4-BE49-F238E27FC236}">
                <a16:creationId xmlns:a16="http://schemas.microsoft.com/office/drawing/2014/main" id="{800DA742-E639-4305-B533-140A95FE136C}"/>
              </a:ext>
            </a:extLst>
          </p:cNvPr>
          <p:cNvSpPr>
            <a:spLocks noGrp="1"/>
          </p:cNvSpPr>
          <p:nvPr>
            <p:ph idx="1"/>
          </p:nvPr>
        </p:nvSpPr>
        <p:spPr>
          <a:xfrm>
            <a:off x="685801" y="2142067"/>
            <a:ext cx="5409031" cy="4010080"/>
          </a:xfrm>
        </p:spPr>
        <p:txBody>
          <a:bodyPr>
            <a:normAutofit/>
          </a:bodyPr>
          <a:lstStyle/>
          <a:p>
            <a:r>
              <a:rPr lang="en-US">
                <a:ea typeface="+mn-lt"/>
                <a:cs typeface="+mn-lt"/>
              </a:rPr>
              <a:t>The Rangefinder is the main navigational tool in front of the APES</a:t>
            </a:r>
            <a:endParaRPr lang="en-US">
              <a:cs typeface="Calibri"/>
            </a:endParaRPr>
          </a:p>
          <a:p>
            <a:pPr>
              <a:buClr>
                <a:srgbClr val="FFFFFF"/>
              </a:buClr>
            </a:pPr>
            <a:endParaRPr lang="en-US">
              <a:cs typeface="Calibri"/>
            </a:endParaRPr>
          </a:p>
          <a:p>
            <a:pPr>
              <a:buClr>
                <a:srgbClr val="FFFFFF"/>
              </a:buClr>
            </a:pPr>
            <a:r>
              <a:rPr lang="en-US">
                <a:ea typeface="+mn-lt"/>
                <a:cs typeface="+mn-lt"/>
              </a:rPr>
              <a:t>Uses an IR laser output and photodetectors to find  exact distance</a:t>
            </a:r>
            <a:endParaRPr lang="en-US"/>
          </a:p>
          <a:p>
            <a:pPr>
              <a:buClr>
                <a:srgbClr val="FFFFFF"/>
              </a:buClr>
            </a:pPr>
            <a:endParaRPr lang="en-US">
              <a:ea typeface="+mn-lt"/>
              <a:cs typeface="+mn-lt"/>
            </a:endParaRPr>
          </a:p>
          <a:p>
            <a:pPr>
              <a:buClr>
                <a:srgbClr val="FFFFFF"/>
              </a:buClr>
            </a:pPr>
            <a:r>
              <a:rPr lang="en-US">
                <a:ea typeface="+mn-lt"/>
                <a:cs typeface="+mn-lt"/>
              </a:rPr>
              <a:t>5 </a:t>
            </a:r>
            <a:r>
              <a:rPr lang="en-US" err="1">
                <a:ea typeface="+mn-lt"/>
                <a:cs typeface="+mn-lt"/>
              </a:rPr>
              <a:t>mW</a:t>
            </a:r>
            <a:r>
              <a:rPr lang="en-US">
                <a:ea typeface="+mn-lt"/>
                <a:cs typeface="+mn-lt"/>
              </a:rPr>
              <a:t> 940 nm Infrared laser used</a:t>
            </a:r>
            <a:endParaRPr lang="en-US"/>
          </a:p>
          <a:p>
            <a:pPr>
              <a:buClr>
                <a:srgbClr val="FFFFFF"/>
              </a:buClr>
            </a:pPr>
            <a:endParaRPr lang="en-US">
              <a:cs typeface="Calibri"/>
            </a:endParaRPr>
          </a:p>
          <a:p>
            <a:pPr>
              <a:buClr>
                <a:srgbClr val="FFFFFF"/>
              </a:buClr>
            </a:pPr>
            <a:r>
              <a:rPr lang="en-US">
                <a:ea typeface="+mn-lt"/>
                <a:cs typeface="+mn-lt"/>
              </a:rPr>
              <a:t>Both Photodiodes (sensitive to 940 nm) sweep 45° for each measurement</a:t>
            </a:r>
            <a:endParaRPr lang="en-US"/>
          </a:p>
          <a:p>
            <a:pPr>
              <a:buClr>
                <a:srgbClr val="FFFFFF"/>
              </a:buClr>
            </a:pPr>
            <a:endParaRPr lang="en-US">
              <a:cs typeface="Calibri"/>
            </a:endParaRPr>
          </a:p>
        </p:txBody>
      </p:sp>
      <p:pic>
        <p:nvPicPr>
          <p:cNvPr id="4" name="Picture 4" descr="Diagram&#10;&#10;Description automatically generated">
            <a:extLst>
              <a:ext uri="{FF2B5EF4-FFF2-40B4-BE49-F238E27FC236}">
                <a16:creationId xmlns:a16="http://schemas.microsoft.com/office/drawing/2014/main" id="{20963102-ECDE-4A9A-99DE-C6BB7BEAEF2F}"/>
              </a:ext>
            </a:extLst>
          </p:cNvPr>
          <p:cNvPicPr>
            <a:picLocks noChangeAspect="1"/>
          </p:cNvPicPr>
          <p:nvPr/>
        </p:nvPicPr>
        <p:blipFill>
          <a:blip r:embed="rId5"/>
          <a:stretch>
            <a:fillRect/>
          </a:stretch>
        </p:blipFill>
        <p:spPr>
          <a:xfrm>
            <a:off x="7461171" y="883717"/>
            <a:ext cx="3872878" cy="2912384"/>
          </a:xfrm>
          <a:prstGeom prst="rect">
            <a:avLst/>
          </a:prstGeom>
        </p:spPr>
      </p:pic>
      <p:grpSp>
        <p:nvGrpSpPr>
          <p:cNvPr id="10" name="Group 9">
            <a:extLst>
              <a:ext uri="{FF2B5EF4-FFF2-40B4-BE49-F238E27FC236}">
                <a16:creationId xmlns:a16="http://schemas.microsoft.com/office/drawing/2014/main" id="{BB2755E4-3C53-469F-BA33-67D462F36C98}"/>
              </a:ext>
            </a:extLst>
          </p:cNvPr>
          <p:cNvGrpSpPr/>
          <p:nvPr/>
        </p:nvGrpSpPr>
        <p:grpSpPr>
          <a:xfrm>
            <a:off x="9346444" y="6106549"/>
            <a:ext cx="2845556" cy="687806"/>
            <a:chOff x="3392167" y="5314829"/>
            <a:chExt cx="2845556" cy="687806"/>
          </a:xfrm>
        </p:grpSpPr>
        <p:pic>
          <p:nvPicPr>
            <p:cNvPr id="11" name="Picture 6" descr="A person wearing glasses and looking at the camera&#10;&#10;Description automatically generated">
              <a:extLst>
                <a:ext uri="{FF2B5EF4-FFF2-40B4-BE49-F238E27FC236}">
                  <a16:creationId xmlns:a16="http://schemas.microsoft.com/office/drawing/2014/main" id="{52E741C8-A06D-49B9-A4C7-F081D9CF0016}"/>
                </a:ext>
              </a:extLst>
            </p:cNvPr>
            <p:cNvPicPr>
              <a:picLocks noChangeAspect="1"/>
            </p:cNvPicPr>
            <p:nvPr/>
          </p:nvPicPr>
          <p:blipFill>
            <a:blip r:embed="rId6"/>
            <a:stretch>
              <a:fillRect/>
            </a:stretch>
          </p:blipFill>
          <p:spPr>
            <a:xfrm>
              <a:off x="3392167" y="5314829"/>
              <a:ext cx="687806" cy="687806"/>
            </a:xfrm>
            <a:prstGeom prst="rect">
              <a:avLst/>
            </a:prstGeom>
          </p:spPr>
        </p:pic>
        <p:sp>
          <p:nvSpPr>
            <p:cNvPr id="12" name="TextBox 11">
              <a:extLst>
                <a:ext uri="{FF2B5EF4-FFF2-40B4-BE49-F238E27FC236}">
                  <a16:creationId xmlns:a16="http://schemas.microsoft.com/office/drawing/2014/main" id="{8873DC63-A216-44BC-BAF9-87295ACE1326}"/>
                </a:ext>
              </a:extLst>
            </p:cNvPr>
            <p:cNvSpPr txBox="1"/>
            <p:nvPr/>
          </p:nvSpPr>
          <p:spPr>
            <a:xfrm>
              <a:off x="4029679" y="5474066"/>
              <a:ext cx="2208044" cy="369332"/>
            </a:xfrm>
            <a:prstGeom prst="rect">
              <a:avLst/>
            </a:prstGeom>
            <a:noFill/>
          </p:spPr>
          <p:txBody>
            <a:bodyPr wrap="square" lIns="91440" tIns="45720" rIns="91440" bIns="45720" rtlCol="0" anchor="t">
              <a:spAutoFit/>
            </a:bodyPr>
            <a:lstStyle/>
            <a:p>
              <a:pPr algn="ctr"/>
              <a:r>
                <a:rPr lang="en-US"/>
                <a:t>Ricardo Serrano (PSE)</a:t>
              </a:r>
            </a:p>
          </p:txBody>
        </p:sp>
      </p:grpSp>
      <p:pic>
        <p:nvPicPr>
          <p:cNvPr id="5" name="Picture 5" descr="A picture containing floor, indoor&#10;&#10;Description automatically generated">
            <a:extLst>
              <a:ext uri="{FF2B5EF4-FFF2-40B4-BE49-F238E27FC236}">
                <a16:creationId xmlns:a16="http://schemas.microsoft.com/office/drawing/2014/main" id="{BAC9C2AD-1601-4E64-911D-E110094A97BA}"/>
              </a:ext>
            </a:extLst>
          </p:cNvPr>
          <p:cNvPicPr>
            <a:picLocks noChangeAspect="1"/>
          </p:cNvPicPr>
          <p:nvPr/>
        </p:nvPicPr>
        <p:blipFill>
          <a:blip r:embed="rId7"/>
          <a:stretch>
            <a:fillRect/>
          </a:stretch>
        </p:blipFill>
        <p:spPr>
          <a:xfrm>
            <a:off x="7461311" y="3983081"/>
            <a:ext cx="3867245" cy="1947805"/>
          </a:xfrm>
          <a:prstGeom prst="rect">
            <a:avLst/>
          </a:prstGeom>
        </p:spPr>
      </p:pic>
      <p:pic>
        <p:nvPicPr>
          <p:cNvPr id="8" name="Recording (9)">
            <a:hlinkClick r:id="" action="ppaction://media"/>
            <a:extLst>
              <a:ext uri="{FF2B5EF4-FFF2-40B4-BE49-F238E27FC236}">
                <a16:creationId xmlns:a16="http://schemas.microsoft.com/office/drawing/2014/main" id="{3568E4B9-EAEC-4D2C-8AE7-3FB5E1C92FD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95507" y="6021638"/>
            <a:ext cx="730250" cy="730250"/>
          </a:xfrm>
          <a:prstGeom prst="rect">
            <a:avLst/>
          </a:prstGeom>
        </p:spPr>
      </p:pic>
    </p:spTree>
    <p:extLst>
      <p:ext uri="{BB962C8B-B14F-4D97-AF65-F5344CB8AC3E}">
        <p14:creationId xmlns:p14="http://schemas.microsoft.com/office/powerpoint/2010/main" val="4030969392"/>
      </p:ext>
    </p:extLst>
  </p:cSld>
  <p:clrMapOvr>
    <a:masterClrMapping/>
  </p:clrMapOvr>
  <mc:AlternateContent xmlns:mc="http://schemas.openxmlformats.org/markup-compatibility/2006">
    <mc:Choice xmlns:p14="http://schemas.microsoft.com/office/powerpoint/2010/main" Requires="p14">
      <p:transition spd="slow" p14:dur="2000" advTm="46000"/>
    </mc:Choice>
    <mc:Fallback>
      <p:transition spd="slow"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4671-58BE-46D1-BA15-AFE128F9A1F5}"/>
              </a:ext>
            </a:extLst>
          </p:cNvPr>
          <p:cNvSpPr>
            <a:spLocks noGrp="1"/>
          </p:cNvSpPr>
          <p:nvPr>
            <p:ph type="title"/>
          </p:nvPr>
        </p:nvSpPr>
        <p:spPr/>
        <p:txBody>
          <a:bodyPr/>
          <a:lstStyle/>
          <a:p>
            <a:r>
              <a:rPr lang="en-US">
                <a:ea typeface="+mj-lt"/>
                <a:cs typeface="+mj-lt"/>
              </a:rPr>
              <a:t>Rangefinder method</a:t>
            </a:r>
            <a:endParaRPr lang="en-US"/>
          </a:p>
        </p:txBody>
      </p:sp>
      <p:sp>
        <p:nvSpPr>
          <p:cNvPr id="3" name="Content Placeholder 2">
            <a:extLst>
              <a:ext uri="{FF2B5EF4-FFF2-40B4-BE49-F238E27FC236}">
                <a16:creationId xmlns:a16="http://schemas.microsoft.com/office/drawing/2014/main" id="{67024400-08DC-4D96-BBE9-BC72E0B9B06E}"/>
              </a:ext>
            </a:extLst>
          </p:cNvPr>
          <p:cNvSpPr>
            <a:spLocks noGrp="1"/>
          </p:cNvSpPr>
          <p:nvPr>
            <p:ph idx="1"/>
          </p:nvPr>
        </p:nvSpPr>
        <p:spPr>
          <a:xfrm>
            <a:off x="685801" y="2142067"/>
            <a:ext cx="4094210" cy="3649133"/>
          </a:xfrm>
        </p:spPr>
        <p:txBody>
          <a:bodyPr/>
          <a:lstStyle/>
          <a:p>
            <a:r>
              <a:rPr lang="en-US">
                <a:ea typeface="+mn-lt"/>
                <a:cs typeface="+mn-lt"/>
              </a:rPr>
              <a:t>After analyzing various methods, Triangulation was chosen</a:t>
            </a:r>
            <a:endParaRPr lang="en-US">
              <a:cs typeface="Calibri"/>
            </a:endParaRPr>
          </a:p>
          <a:p>
            <a:pPr>
              <a:buClr>
                <a:srgbClr val="FFFFFF"/>
              </a:buClr>
            </a:pPr>
            <a:endParaRPr lang="en-US">
              <a:cs typeface="Calibri"/>
            </a:endParaRPr>
          </a:p>
          <a:p>
            <a:pPr>
              <a:buClr>
                <a:srgbClr val="FFFFFF"/>
              </a:buClr>
            </a:pPr>
            <a:r>
              <a:rPr lang="en-US">
                <a:ea typeface="+mn-lt"/>
                <a:cs typeface="+mn-lt"/>
              </a:rPr>
              <a:t>Photodiodes are a fixed distance of 5.5 inches apart</a:t>
            </a:r>
          </a:p>
          <a:p>
            <a:pPr>
              <a:buClr>
                <a:srgbClr val="FFFFFF"/>
              </a:buClr>
            </a:pPr>
            <a:endParaRPr lang="en-US">
              <a:ea typeface="+mn-lt"/>
              <a:cs typeface="+mn-lt"/>
            </a:endParaRPr>
          </a:p>
          <a:p>
            <a:pPr>
              <a:buClr>
                <a:srgbClr val="FFFFFF"/>
              </a:buClr>
            </a:pPr>
            <a:r>
              <a:rPr lang="en-US">
                <a:ea typeface="+mn-lt"/>
                <a:cs typeface="+mn-lt"/>
              </a:rPr>
              <a:t>Produces accurate and precise results</a:t>
            </a:r>
            <a:endParaRPr lang="en-US"/>
          </a:p>
          <a:p>
            <a:pPr>
              <a:buClr>
                <a:srgbClr val="FFFFFF"/>
              </a:buClr>
            </a:pPr>
            <a:endParaRPr lang="en-US">
              <a:cs typeface="Calibri"/>
            </a:endParaRPr>
          </a:p>
          <a:p>
            <a:pPr>
              <a:buClr>
                <a:srgbClr val="FFFFFF"/>
              </a:buClr>
            </a:pPr>
            <a:endParaRPr lang="en-US">
              <a:cs typeface="Calibri"/>
            </a:endParaRPr>
          </a:p>
          <a:p>
            <a:pPr>
              <a:buClr>
                <a:srgbClr val="FFFFFF"/>
              </a:buClr>
            </a:pPr>
            <a:endParaRPr lang="en-US">
              <a:cs typeface="Calibri"/>
            </a:endParaRPr>
          </a:p>
        </p:txBody>
      </p:sp>
      <p:pic>
        <p:nvPicPr>
          <p:cNvPr id="6" name="Picture 6" descr="Diagram&#10;&#10;Description automatically generated">
            <a:extLst>
              <a:ext uri="{FF2B5EF4-FFF2-40B4-BE49-F238E27FC236}">
                <a16:creationId xmlns:a16="http://schemas.microsoft.com/office/drawing/2014/main" id="{8EC15B68-6F93-40B8-9F7E-D047E5A2A822}"/>
              </a:ext>
            </a:extLst>
          </p:cNvPr>
          <p:cNvPicPr>
            <a:picLocks noChangeAspect="1"/>
          </p:cNvPicPr>
          <p:nvPr/>
        </p:nvPicPr>
        <p:blipFill>
          <a:blip r:embed="rId4"/>
          <a:stretch>
            <a:fillRect/>
          </a:stretch>
        </p:blipFill>
        <p:spPr>
          <a:xfrm>
            <a:off x="4943605" y="1840257"/>
            <a:ext cx="4789117" cy="4075459"/>
          </a:xfrm>
          <a:prstGeom prst="rect">
            <a:avLst/>
          </a:prstGeom>
        </p:spPr>
      </p:pic>
      <p:pic>
        <p:nvPicPr>
          <p:cNvPr id="7" name="Picture 7" descr="A picture containing text&#10;&#10;Description automatically generated">
            <a:extLst>
              <a:ext uri="{FF2B5EF4-FFF2-40B4-BE49-F238E27FC236}">
                <a16:creationId xmlns:a16="http://schemas.microsoft.com/office/drawing/2014/main" id="{DD863475-8812-4468-88E4-04B17E1AFDEC}"/>
              </a:ext>
            </a:extLst>
          </p:cNvPr>
          <p:cNvPicPr>
            <a:picLocks noChangeAspect="1"/>
          </p:cNvPicPr>
          <p:nvPr/>
        </p:nvPicPr>
        <p:blipFill>
          <a:blip r:embed="rId5"/>
          <a:stretch>
            <a:fillRect/>
          </a:stretch>
        </p:blipFill>
        <p:spPr>
          <a:xfrm>
            <a:off x="9868749" y="3533645"/>
            <a:ext cx="2162175" cy="876300"/>
          </a:xfrm>
          <a:prstGeom prst="rect">
            <a:avLst/>
          </a:prstGeom>
        </p:spPr>
      </p:pic>
      <p:grpSp>
        <p:nvGrpSpPr>
          <p:cNvPr id="10" name="Group 9">
            <a:extLst>
              <a:ext uri="{FF2B5EF4-FFF2-40B4-BE49-F238E27FC236}">
                <a16:creationId xmlns:a16="http://schemas.microsoft.com/office/drawing/2014/main" id="{840F9093-E185-48CA-8AB4-546AC5A3F0EA}"/>
              </a:ext>
            </a:extLst>
          </p:cNvPr>
          <p:cNvGrpSpPr/>
          <p:nvPr/>
        </p:nvGrpSpPr>
        <p:grpSpPr>
          <a:xfrm>
            <a:off x="9394448" y="6098942"/>
            <a:ext cx="2845556" cy="687806"/>
            <a:chOff x="3392167" y="5314829"/>
            <a:chExt cx="2845556" cy="687806"/>
          </a:xfrm>
        </p:grpSpPr>
        <p:pic>
          <p:nvPicPr>
            <p:cNvPr id="11" name="Picture 6" descr="A person wearing glasses and looking at the camera&#10;&#10;Description automatically generated">
              <a:extLst>
                <a:ext uri="{FF2B5EF4-FFF2-40B4-BE49-F238E27FC236}">
                  <a16:creationId xmlns:a16="http://schemas.microsoft.com/office/drawing/2014/main" id="{4C59730C-EB66-43AE-89D8-8895ECD5BE8B}"/>
                </a:ext>
              </a:extLst>
            </p:cNvPr>
            <p:cNvPicPr>
              <a:picLocks noChangeAspect="1"/>
            </p:cNvPicPr>
            <p:nvPr/>
          </p:nvPicPr>
          <p:blipFill>
            <a:blip r:embed="rId6"/>
            <a:stretch>
              <a:fillRect/>
            </a:stretch>
          </p:blipFill>
          <p:spPr>
            <a:xfrm>
              <a:off x="3392167" y="5314829"/>
              <a:ext cx="687806" cy="687806"/>
            </a:xfrm>
            <a:prstGeom prst="rect">
              <a:avLst/>
            </a:prstGeom>
          </p:spPr>
        </p:pic>
        <p:sp>
          <p:nvSpPr>
            <p:cNvPr id="12" name="TextBox 11">
              <a:extLst>
                <a:ext uri="{FF2B5EF4-FFF2-40B4-BE49-F238E27FC236}">
                  <a16:creationId xmlns:a16="http://schemas.microsoft.com/office/drawing/2014/main" id="{44718097-1A54-41B4-93BE-718B27F13405}"/>
                </a:ext>
              </a:extLst>
            </p:cNvPr>
            <p:cNvSpPr txBox="1"/>
            <p:nvPr/>
          </p:nvSpPr>
          <p:spPr>
            <a:xfrm>
              <a:off x="4029679" y="5474066"/>
              <a:ext cx="2208044" cy="369332"/>
            </a:xfrm>
            <a:prstGeom prst="rect">
              <a:avLst/>
            </a:prstGeom>
            <a:noFill/>
          </p:spPr>
          <p:txBody>
            <a:bodyPr wrap="square" lIns="91440" tIns="45720" rIns="91440" bIns="45720" rtlCol="0" anchor="t">
              <a:spAutoFit/>
            </a:bodyPr>
            <a:lstStyle/>
            <a:p>
              <a:pPr algn="ctr"/>
              <a:r>
                <a:rPr lang="en-US"/>
                <a:t>Ricardo Serrano (PSE)</a:t>
              </a:r>
            </a:p>
          </p:txBody>
        </p:sp>
      </p:grpSp>
      <p:pic>
        <p:nvPicPr>
          <p:cNvPr id="5" name="Recording (13)">
            <a:hlinkClick r:id="" action="ppaction://media"/>
            <a:extLst>
              <a:ext uri="{FF2B5EF4-FFF2-40B4-BE49-F238E27FC236}">
                <a16:creationId xmlns:a16="http://schemas.microsoft.com/office/drawing/2014/main" id="{D06AFB95-C0E1-4347-BBC0-E923D7B8C3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7849" y="6031664"/>
            <a:ext cx="730250" cy="730250"/>
          </a:xfrm>
          <a:prstGeom prst="rect">
            <a:avLst/>
          </a:prstGeom>
        </p:spPr>
      </p:pic>
    </p:spTree>
    <p:extLst>
      <p:ext uri="{BB962C8B-B14F-4D97-AF65-F5344CB8AC3E}">
        <p14:creationId xmlns:p14="http://schemas.microsoft.com/office/powerpoint/2010/main" val="1746106111"/>
      </p:ext>
    </p:extLst>
  </p:cSld>
  <p:clrMapOvr>
    <a:masterClrMapping/>
  </p:clrMapOvr>
  <mc:AlternateContent xmlns:mc="http://schemas.openxmlformats.org/markup-compatibility/2006">
    <mc:Choice xmlns:p14="http://schemas.microsoft.com/office/powerpoint/2010/main" Requires="p14">
      <p:transition spd="slow" p14:dur="2000" advTm="62250"/>
    </mc:Choice>
    <mc:Fallback>
      <p:transition spd="slow" advTm="62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F6B-9783-4AE9-B39D-722785D88F58}"/>
              </a:ext>
            </a:extLst>
          </p:cNvPr>
          <p:cNvSpPr>
            <a:spLocks noGrp="1"/>
          </p:cNvSpPr>
          <p:nvPr>
            <p:ph type="title"/>
          </p:nvPr>
        </p:nvSpPr>
        <p:spPr/>
        <p:txBody>
          <a:bodyPr/>
          <a:lstStyle/>
          <a:p>
            <a:r>
              <a:rPr lang="en-US">
                <a:ea typeface="+mj-lt"/>
                <a:cs typeface="+mj-lt"/>
              </a:rPr>
              <a:t>HARDWARE TESTING – Rangefinder Accuracy</a:t>
            </a:r>
          </a:p>
        </p:txBody>
      </p:sp>
      <p:grpSp>
        <p:nvGrpSpPr>
          <p:cNvPr id="10" name="Group 9">
            <a:extLst>
              <a:ext uri="{FF2B5EF4-FFF2-40B4-BE49-F238E27FC236}">
                <a16:creationId xmlns:a16="http://schemas.microsoft.com/office/drawing/2014/main" id="{BB2755E4-3C53-469F-BA33-67D462F36C98}"/>
              </a:ext>
            </a:extLst>
          </p:cNvPr>
          <p:cNvGrpSpPr/>
          <p:nvPr/>
        </p:nvGrpSpPr>
        <p:grpSpPr>
          <a:xfrm>
            <a:off x="9346444" y="6106549"/>
            <a:ext cx="2845556" cy="687806"/>
            <a:chOff x="3392167" y="5314829"/>
            <a:chExt cx="2845556" cy="687806"/>
          </a:xfrm>
        </p:grpSpPr>
        <p:pic>
          <p:nvPicPr>
            <p:cNvPr id="11" name="Picture 6" descr="A person wearing glasses and looking at the camera&#10;&#10;Description automatically generated">
              <a:extLst>
                <a:ext uri="{FF2B5EF4-FFF2-40B4-BE49-F238E27FC236}">
                  <a16:creationId xmlns:a16="http://schemas.microsoft.com/office/drawing/2014/main" id="{52E741C8-A06D-49B9-A4C7-F081D9CF0016}"/>
                </a:ext>
              </a:extLst>
            </p:cNvPr>
            <p:cNvPicPr>
              <a:picLocks noChangeAspect="1"/>
            </p:cNvPicPr>
            <p:nvPr/>
          </p:nvPicPr>
          <p:blipFill>
            <a:blip r:embed="rId5"/>
            <a:stretch>
              <a:fillRect/>
            </a:stretch>
          </p:blipFill>
          <p:spPr>
            <a:xfrm>
              <a:off x="3392167" y="5314829"/>
              <a:ext cx="687806" cy="687806"/>
            </a:xfrm>
            <a:prstGeom prst="rect">
              <a:avLst/>
            </a:prstGeom>
          </p:spPr>
        </p:pic>
        <p:sp>
          <p:nvSpPr>
            <p:cNvPr id="12" name="TextBox 11">
              <a:extLst>
                <a:ext uri="{FF2B5EF4-FFF2-40B4-BE49-F238E27FC236}">
                  <a16:creationId xmlns:a16="http://schemas.microsoft.com/office/drawing/2014/main" id="{8873DC63-A216-44BC-BAF9-87295ACE1326}"/>
                </a:ext>
              </a:extLst>
            </p:cNvPr>
            <p:cNvSpPr txBox="1"/>
            <p:nvPr/>
          </p:nvSpPr>
          <p:spPr>
            <a:xfrm>
              <a:off x="4029679" y="5474066"/>
              <a:ext cx="2208044" cy="369332"/>
            </a:xfrm>
            <a:prstGeom prst="rect">
              <a:avLst/>
            </a:prstGeom>
            <a:noFill/>
          </p:spPr>
          <p:txBody>
            <a:bodyPr wrap="square" lIns="91440" tIns="45720" rIns="91440" bIns="45720" rtlCol="0" anchor="t">
              <a:spAutoFit/>
            </a:bodyPr>
            <a:lstStyle/>
            <a:p>
              <a:pPr algn="ctr"/>
              <a:r>
                <a:rPr lang="en-US"/>
                <a:t>Ricardo Serrano (PSE)</a:t>
              </a:r>
            </a:p>
          </p:txBody>
        </p:sp>
      </p:grpSp>
      <p:pic>
        <p:nvPicPr>
          <p:cNvPr id="6" name="Picture 7" descr="Chart, line chart&#10;&#10;Description automatically generated">
            <a:extLst>
              <a:ext uri="{FF2B5EF4-FFF2-40B4-BE49-F238E27FC236}">
                <a16:creationId xmlns:a16="http://schemas.microsoft.com/office/drawing/2014/main" id="{2070A33D-294E-4AD4-A12B-1109D7D493B4}"/>
              </a:ext>
            </a:extLst>
          </p:cNvPr>
          <p:cNvPicPr>
            <a:picLocks noChangeAspect="1"/>
          </p:cNvPicPr>
          <p:nvPr/>
        </p:nvPicPr>
        <p:blipFill>
          <a:blip r:embed="rId6"/>
          <a:stretch>
            <a:fillRect/>
          </a:stretch>
        </p:blipFill>
        <p:spPr>
          <a:xfrm>
            <a:off x="2394861" y="2070799"/>
            <a:ext cx="6717879" cy="4048939"/>
          </a:xfrm>
          <a:prstGeom prst="rect">
            <a:avLst/>
          </a:prstGeom>
        </p:spPr>
      </p:pic>
      <p:pic>
        <p:nvPicPr>
          <p:cNvPr id="3" name="Recording (17)">
            <a:hlinkClick r:id="" action="ppaction://media"/>
            <a:extLst>
              <a:ext uri="{FF2B5EF4-FFF2-40B4-BE49-F238E27FC236}">
                <a16:creationId xmlns:a16="http://schemas.microsoft.com/office/drawing/2014/main" id="{61F53640-5C14-4735-9D59-5CDA310BB8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90347" y="4927746"/>
            <a:ext cx="730250" cy="730250"/>
          </a:xfrm>
          <a:prstGeom prst="rect">
            <a:avLst/>
          </a:prstGeom>
        </p:spPr>
      </p:pic>
    </p:spTree>
    <p:extLst>
      <p:ext uri="{BB962C8B-B14F-4D97-AF65-F5344CB8AC3E}">
        <p14:creationId xmlns:p14="http://schemas.microsoft.com/office/powerpoint/2010/main" val="1047367799"/>
      </p:ext>
    </p:extLst>
  </p:cSld>
  <p:clrMapOvr>
    <a:masterClrMapping/>
  </p:clrMapOvr>
  <mc:AlternateContent xmlns:mc="http://schemas.openxmlformats.org/markup-compatibility/2006">
    <mc:Choice xmlns:p14="http://schemas.microsoft.com/office/powerpoint/2010/main" Requires="p14">
      <p:transition spd="slow" p14:dur="2000" advTm="30000"/>
    </mc:Choice>
    <mc:Fallback>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6C04C-8E43-4EFE-85B9-615E95565E13}"/>
              </a:ext>
            </a:extLst>
          </p:cNvPr>
          <p:cNvSpPr>
            <a:spLocks noGrp="1"/>
          </p:cNvSpPr>
          <p:nvPr>
            <p:ph type="title"/>
          </p:nvPr>
        </p:nvSpPr>
        <p:spPr/>
        <p:txBody>
          <a:bodyPr/>
          <a:lstStyle/>
          <a:p>
            <a:r>
              <a:rPr lang="en-US">
                <a:ea typeface="+mj-lt"/>
                <a:cs typeface="+mj-lt"/>
              </a:rPr>
              <a:t>LED IR sensors</a:t>
            </a:r>
            <a:endParaRPr lang="en-US"/>
          </a:p>
        </p:txBody>
      </p:sp>
      <p:sp>
        <p:nvSpPr>
          <p:cNvPr id="3" name="Content Placeholder 2">
            <a:extLst>
              <a:ext uri="{FF2B5EF4-FFF2-40B4-BE49-F238E27FC236}">
                <a16:creationId xmlns:a16="http://schemas.microsoft.com/office/drawing/2014/main" id="{7A32DA77-0A11-4556-9C1E-E67A2CF1A61E}"/>
              </a:ext>
            </a:extLst>
          </p:cNvPr>
          <p:cNvSpPr>
            <a:spLocks noGrp="1"/>
          </p:cNvSpPr>
          <p:nvPr>
            <p:ph idx="1"/>
          </p:nvPr>
        </p:nvSpPr>
        <p:spPr>
          <a:xfrm>
            <a:off x="685801" y="2142067"/>
            <a:ext cx="4693042" cy="3980001"/>
          </a:xfrm>
        </p:spPr>
        <p:txBody>
          <a:bodyPr>
            <a:normAutofit/>
          </a:bodyPr>
          <a:lstStyle/>
          <a:p>
            <a:r>
              <a:rPr lang="en-US">
                <a:ea typeface="+mn-lt"/>
                <a:cs typeface="+mn-lt"/>
              </a:rPr>
              <a:t>Utilized as additional navigation aid to rangefinder</a:t>
            </a:r>
            <a:endParaRPr lang="en-US">
              <a:cs typeface="Calibri" panose="020F0502020204030204"/>
            </a:endParaRPr>
          </a:p>
          <a:p>
            <a:pPr>
              <a:buClr>
                <a:srgbClr val="FFFFFF"/>
              </a:buClr>
            </a:pPr>
            <a:endParaRPr lang="en-US">
              <a:ea typeface="+mn-lt"/>
              <a:cs typeface="+mn-lt"/>
            </a:endParaRPr>
          </a:p>
          <a:p>
            <a:pPr>
              <a:buClr>
                <a:srgbClr val="FFFFFF"/>
              </a:buClr>
            </a:pPr>
            <a:r>
              <a:rPr lang="en-US">
                <a:ea typeface="+mn-lt"/>
                <a:cs typeface="+mn-lt"/>
              </a:rPr>
              <a:t>Detects relative range, not exact distance</a:t>
            </a:r>
            <a:endParaRPr lang="en-US"/>
          </a:p>
          <a:p>
            <a:pPr>
              <a:buClr>
                <a:srgbClr val="FFFFFF"/>
              </a:buClr>
            </a:pPr>
            <a:endParaRPr lang="en-US">
              <a:ea typeface="+mn-lt"/>
              <a:cs typeface="+mn-lt"/>
            </a:endParaRPr>
          </a:p>
          <a:p>
            <a:pPr>
              <a:buClr>
                <a:srgbClr val="FFFFFF"/>
              </a:buClr>
            </a:pPr>
            <a:r>
              <a:rPr lang="en-US">
                <a:ea typeface="+mn-lt"/>
                <a:cs typeface="+mn-lt"/>
              </a:rPr>
              <a:t>Each module has an IR LED and paired Photodiode</a:t>
            </a:r>
          </a:p>
          <a:p>
            <a:pPr>
              <a:buClr>
                <a:srgbClr val="FFFFFF"/>
              </a:buClr>
            </a:pPr>
            <a:endParaRPr lang="en-US">
              <a:ea typeface="+mn-lt"/>
              <a:cs typeface="+mn-lt"/>
            </a:endParaRPr>
          </a:p>
          <a:p>
            <a:pPr>
              <a:buClr>
                <a:srgbClr val="FFFFFF"/>
              </a:buClr>
            </a:pPr>
            <a:r>
              <a:rPr lang="en-US">
                <a:ea typeface="+mn-lt"/>
                <a:cs typeface="+mn-lt"/>
              </a:rPr>
              <a:t>4 pairs evenly spaced along APES on front sides</a:t>
            </a:r>
            <a:endParaRPr lang="en-US"/>
          </a:p>
          <a:p>
            <a:pPr>
              <a:buClr>
                <a:srgbClr val="FFFFFF"/>
              </a:buClr>
            </a:pPr>
            <a:endParaRPr lang="en-US">
              <a:cs typeface="Calibri"/>
            </a:endParaRPr>
          </a:p>
        </p:txBody>
      </p:sp>
      <p:grpSp>
        <p:nvGrpSpPr>
          <p:cNvPr id="11" name="Group 10">
            <a:extLst>
              <a:ext uri="{FF2B5EF4-FFF2-40B4-BE49-F238E27FC236}">
                <a16:creationId xmlns:a16="http://schemas.microsoft.com/office/drawing/2014/main" id="{2AFA5B3D-12A6-4ABB-8ECF-4F7C27AD512C}"/>
              </a:ext>
            </a:extLst>
          </p:cNvPr>
          <p:cNvGrpSpPr/>
          <p:nvPr/>
        </p:nvGrpSpPr>
        <p:grpSpPr>
          <a:xfrm>
            <a:off x="9346444" y="6118847"/>
            <a:ext cx="2845556" cy="687806"/>
            <a:chOff x="3392167" y="5314829"/>
            <a:chExt cx="2845556" cy="687806"/>
          </a:xfrm>
        </p:grpSpPr>
        <p:pic>
          <p:nvPicPr>
            <p:cNvPr id="12" name="Picture 6" descr="A person wearing glasses and looking at the camera&#10;&#10;Description automatically generated">
              <a:extLst>
                <a:ext uri="{FF2B5EF4-FFF2-40B4-BE49-F238E27FC236}">
                  <a16:creationId xmlns:a16="http://schemas.microsoft.com/office/drawing/2014/main" id="{9B610044-975A-499D-B79A-CAB39EA1F705}"/>
                </a:ext>
              </a:extLst>
            </p:cNvPr>
            <p:cNvPicPr>
              <a:picLocks noChangeAspect="1"/>
            </p:cNvPicPr>
            <p:nvPr/>
          </p:nvPicPr>
          <p:blipFill>
            <a:blip r:embed="rId5"/>
            <a:stretch>
              <a:fillRect/>
            </a:stretch>
          </p:blipFill>
          <p:spPr>
            <a:xfrm>
              <a:off x="3392167" y="5314829"/>
              <a:ext cx="687806" cy="687806"/>
            </a:xfrm>
            <a:prstGeom prst="rect">
              <a:avLst/>
            </a:prstGeom>
          </p:spPr>
        </p:pic>
        <p:sp>
          <p:nvSpPr>
            <p:cNvPr id="13" name="TextBox 12">
              <a:extLst>
                <a:ext uri="{FF2B5EF4-FFF2-40B4-BE49-F238E27FC236}">
                  <a16:creationId xmlns:a16="http://schemas.microsoft.com/office/drawing/2014/main" id="{C2CE05DE-45DA-4E2D-BBE9-4E8DB2CF0C7E}"/>
                </a:ext>
              </a:extLst>
            </p:cNvPr>
            <p:cNvSpPr txBox="1"/>
            <p:nvPr/>
          </p:nvSpPr>
          <p:spPr>
            <a:xfrm>
              <a:off x="4029679" y="5474066"/>
              <a:ext cx="2208044" cy="369332"/>
            </a:xfrm>
            <a:prstGeom prst="rect">
              <a:avLst/>
            </a:prstGeom>
            <a:noFill/>
          </p:spPr>
          <p:txBody>
            <a:bodyPr wrap="square" lIns="91440" tIns="45720" rIns="91440" bIns="45720" rtlCol="0" anchor="t">
              <a:spAutoFit/>
            </a:bodyPr>
            <a:lstStyle/>
            <a:p>
              <a:pPr algn="ctr"/>
              <a:r>
                <a:rPr lang="en-US"/>
                <a:t>Ricardo Serrano (PSE)</a:t>
              </a:r>
            </a:p>
          </p:txBody>
        </p:sp>
      </p:grpSp>
      <p:grpSp>
        <p:nvGrpSpPr>
          <p:cNvPr id="17" name="Group 16">
            <a:extLst>
              <a:ext uri="{FF2B5EF4-FFF2-40B4-BE49-F238E27FC236}">
                <a16:creationId xmlns:a16="http://schemas.microsoft.com/office/drawing/2014/main" id="{053BA83A-F968-434F-931D-5F8907AC1700}"/>
              </a:ext>
            </a:extLst>
          </p:cNvPr>
          <p:cNvGrpSpPr/>
          <p:nvPr/>
        </p:nvGrpSpPr>
        <p:grpSpPr>
          <a:xfrm>
            <a:off x="7795119" y="948392"/>
            <a:ext cx="2651183" cy="2476876"/>
            <a:chOff x="6597469" y="3544121"/>
            <a:chExt cx="2290237" cy="2269480"/>
          </a:xfrm>
        </p:grpSpPr>
        <p:pic>
          <p:nvPicPr>
            <p:cNvPr id="15" name="Picture 14">
              <a:extLst>
                <a:ext uri="{FF2B5EF4-FFF2-40B4-BE49-F238E27FC236}">
                  <a16:creationId xmlns:a16="http://schemas.microsoft.com/office/drawing/2014/main" id="{F2949336-5895-4F4A-B3C1-4FCA29F055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7469" y="3544121"/>
              <a:ext cx="2290237" cy="2060002"/>
            </a:xfrm>
            <a:prstGeom prst="rect">
              <a:avLst/>
            </a:prstGeom>
          </p:spPr>
        </p:pic>
        <p:sp>
          <p:nvSpPr>
            <p:cNvPr id="16" name="TextBox 15">
              <a:extLst>
                <a:ext uri="{FF2B5EF4-FFF2-40B4-BE49-F238E27FC236}">
                  <a16:creationId xmlns:a16="http://schemas.microsoft.com/office/drawing/2014/main" id="{40034A34-B0FE-4C55-A39A-E63004D4A4B7}"/>
                </a:ext>
              </a:extLst>
            </p:cNvPr>
            <p:cNvSpPr txBox="1"/>
            <p:nvPr/>
          </p:nvSpPr>
          <p:spPr>
            <a:xfrm>
              <a:off x="6801596" y="5606013"/>
              <a:ext cx="1881981" cy="207588"/>
            </a:xfrm>
            <a:prstGeom prst="rect">
              <a:avLst/>
            </a:prstGeom>
            <a:noFill/>
          </p:spPr>
          <p:txBody>
            <a:bodyPr wrap="square" lIns="91440" tIns="45720" rIns="91440" bIns="45720" rtlCol="0" anchor="t">
              <a:spAutoFit/>
            </a:bodyPr>
            <a:lstStyle/>
            <a:p>
              <a:pPr algn="ctr"/>
              <a:endParaRPr lang="en-US" sz="1200">
                <a:cs typeface="Calibri"/>
              </a:endParaRPr>
            </a:p>
          </p:txBody>
        </p:sp>
      </p:grpSp>
      <p:pic>
        <p:nvPicPr>
          <p:cNvPr id="4" name="Picture 5" descr="A picture containing text&#10;&#10;Description automatically generated">
            <a:extLst>
              <a:ext uri="{FF2B5EF4-FFF2-40B4-BE49-F238E27FC236}">
                <a16:creationId xmlns:a16="http://schemas.microsoft.com/office/drawing/2014/main" id="{A5E94A13-D266-490F-A309-4C16AEE672AF}"/>
              </a:ext>
            </a:extLst>
          </p:cNvPr>
          <p:cNvPicPr>
            <a:picLocks noChangeAspect="1"/>
          </p:cNvPicPr>
          <p:nvPr/>
        </p:nvPicPr>
        <p:blipFill>
          <a:blip r:embed="rId7"/>
          <a:stretch>
            <a:fillRect/>
          </a:stretch>
        </p:blipFill>
        <p:spPr>
          <a:xfrm>
            <a:off x="6790371" y="3427452"/>
            <a:ext cx="4371583" cy="2377272"/>
          </a:xfrm>
          <a:prstGeom prst="rect">
            <a:avLst/>
          </a:prstGeom>
        </p:spPr>
      </p:pic>
      <p:pic>
        <p:nvPicPr>
          <p:cNvPr id="6" name="Recording (15)">
            <a:hlinkClick r:id="" action="ppaction://media"/>
            <a:extLst>
              <a:ext uri="{FF2B5EF4-FFF2-40B4-BE49-F238E27FC236}">
                <a16:creationId xmlns:a16="http://schemas.microsoft.com/office/drawing/2014/main" id="{8838EE83-3FD2-435C-B3EF-42EFE80D48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35085" y="6021638"/>
            <a:ext cx="730250" cy="730250"/>
          </a:xfrm>
          <a:prstGeom prst="rect">
            <a:avLst/>
          </a:prstGeom>
        </p:spPr>
      </p:pic>
    </p:spTree>
    <p:extLst>
      <p:ext uri="{BB962C8B-B14F-4D97-AF65-F5344CB8AC3E}">
        <p14:creationId xmlns:p14="http://schemas.microsoft.com/office/powerpoint/2010/main" val="892231520"/>
      </p:ext>
    </p:extLst>
  </p:cSld>
  <p:clrMapOvr>
    <a:masterClrMapping/>
  </p:clrMapOvr>
  <mc:AlternateContent xmlns:mc="http://schemas.openxmlformats.org/markup-compatibility/2006">
    <mc:Choice xmlns:p14="http://schemas.microsoft.com/office/powerpoint/2010/main" Requires="p14">
      <p:transition spd="slow" p14:dur="2000" advTm="54000"/>
    </mc:Choice>
    <mc:Fallback>
      <p:transition spd="slow"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AA4AB-5986-4A3F-8E62-86AFC1E75817}"/>
              </a:ext>
            </a:extLst>
          </p:cNvPr>
          <p:cNvSpPr>
            <a:spLocks noGrp="1"/>
          </p:cNvSpPr>
          <p:nvPr>
            <p:ph type="title"/>
          </p:nvPr>
        </p:nvSpPr>
        <p:spPr/>
        <p:txBody>
          <a:bodyPr/>
          <a:lstStyle/>
          <a:p>
            <a:r>
              <a:rPr lang="en-US">
                <a:ea typeface="+mj-lt"/>
                <a:cs typeface="+mj-lt"/>
              </a:rPr>
              <a:t>Location of Navigational components </a:t>
            </a:r>
            <a:endParaRPr lang="en-US"/>
          </a:p>
        </p:txBody>
      </p:sp>
      <p:grpSp>
        <p:nvGrpSpPr>
          <p:cNvPr id="10" name="Group 9">
            <a:extLst>
              <a:ext uri="{FF2B5EF4-FFF2-40B4-BE49-F238E27FC236}">
                <a16:creationId xmlns:a16="http://schemas.microsoft.com/office/drawing/2014/main" id="{144456E7-C0EF-448D-A5E6-D75E8357767E}"/>
              </a:ext>
            </a:extLst>
          </p:cNvPr>
          <p:cNvGrpSpPr/>
          <p:nvPr/>
        </p:nvGrpSpPr>
        <p:grpSpPr>
          <a:xfrm>
            <a:off x="9346444" y="6097604"/>
            <a:ext cx="2845556" cy="687806"/>
            <a:chOff x="3392167" y="5314829"/>
            <a:chExt cx="2845556" cy="687806"/>
          </a:xfrm>
        </p:grpSpPr>
        <p:pic>
          <p:nvPicPr>
            <p:cNvPr id="11" name="Picture 6" descr="A person wearing glasses and looking at the camera&#10;&#10;Description automatically generated">
              <a:extLst>
                <a:ext uri="{FF2B5EF4-FFF2-40B4-BE49-F238E27FC236}">
                  <a16:creationId xmlns:a16="http://schemas.microsoft.com/office/drawing/2014/main" id="{BA614FF1-AB7E-4731-B213-2CFF8F39C746}"/>
                </a:ext>
              </a:extLst>
            </p:cNvPr>
            <p:cNvPicPr>
              <a:picLocks noChangeAspect="1"/>
            </p:cNvPicPr>
            <p:nvPr/>
          </p:nvPicPr>
          <p:blipFill>
            <a:blip r:embed="rId5"/>
            <a:stretch>
              <a:fillRect/>
            </a:stretch>
          </p:blipFill>
          <p:spPr>
            <a:xfrm>
              <a:off x="3392167" y="5314829"/>
              <a:ext cx="687806" cy="687806"/>
            </a:xfrm>
            <a:prstGeom prst="rect">
              <a:avLst/>
            </a:prstGeom>
          </p:spPr>
        </p:pic>
        <p:sp>
          <p:nvSpPr>
            <p:cNvPr id="12" name="TextBox 11">
              <a:extLst>
                <a:ext uri="{FF2B5EF4-FFF2-40B4-BE49-F238E27FC236}">
                  <a16:creationId xmlns:a16="http://schemas.microsoft.com/office/drawing/2014/main" id="{0F77EAB5-6DB4-47CC-8006-F730EBD52182}"/>
                </a:ext>
              </a:extLst>
            </p:cNvPr>
            <p:cNvSpPr txBox="1"/>
            <p:nvPr/>
          </p:nvSpPr>
          <p:spPr>
            <a:xfrm>
              <a:off x="4029679" y="5474066"/>
              <a:ext cx="2208044" cy="369332"/>
            </a:xfrm>
            <a:prstGeom prst="rect">
              <a:avLst/>
            </a:prstGeom>
            <a:noFill/>
          </p:spPr>
          <p:txBody>
            <a:bodyPr wrap="square" lIns="91440" tIns="45720" rIns="91440" bIns="45720" rtlCol="0" anchor="t">
              <a:spAutoFit/>
            </a:bodyPr>
            <a:lstStyle/>
            <a:p>
              <a:pPr algn="ctr"/>
              <a:r>
                <a:rPr lang="en-US"/>
                <a:t>Ricardo Serrano (PSE)</a:t>
              </a:r>
            </a:p>
          </p:txBody>
        </p:sp>
      </p:grpSp>
      <p:pic>
        <p:nvPicPr>
          <p:cNvPr id="3" name="Picture 7">
            <a:extLst>
              <a:ext uri="{FF2B5EF4-FFF2-40B4-BE49-F238E27FC236}">
                <a16:creationId xmlns:a16="http://schemas.microsoft.com/office/drawing/2014/main" id="{F015653D-1171-461B-B59B-B7801FE22402}"/>
              </a:ext>
            </a:extLst>
          </p:cNvPr>
          <p:cNvPicPr>
            <a:picLocks noChangeAspect="1"/>
          </p:cNvPicPr>
          <p:nvPr/>
        </p:nvPicPr>
        <p:blipFill>
          <a:blip r:embed="rId6"/>
          <a:stretch>
            <a:fillRect/>
          </a:stretch>
        </p:blipFill>
        <p:spPr>
          <a:xfrm>
            <a:off x="2496866" y="1917248"/>
            <a:ext cx="7381400" cy="4030926"/>
          </a:xfrm>
          <a:prstGeom prst="rect">
            <a:avLst/>
          </a:prstGeom>
        </p:spPr>
      </p:pic>
      <p:pic>
        <p:nvPicPr>
          <p:cNvPr id="13" name="Recording (16)">
            <a:hlinkClick r:id="" action="ppaction://media"/>
            <a:extLst>
              <a:ext uri="{FF2B5EF4-FFF2-40B4-BE49-F238E27FC236}">
                <a16:creationId xmlns:a16="http://schemas.microsoft.com/office/drawing/2014/main" id="{2656A6ED-2067-46D3-A4B5-B6983531DE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58032" y="6071770"/>
            <a:ext cx="730250" cy="730250"/>
          </a:xfrm>
          <a:prstGeom prst="rect">
            <a:avLst/>
          </a:prstGeom>
        </p:spPr>
      </p:pic>
    </p:spTree>
    <p:extLst>
      <p:ext uri="{BB962C8B-B14F-4D97-AF65-F5344CB8AC3E}">
        <p14:creationId xmlns:p14="http://schemas.microsoft.com/office/powerpoint/2010/main" val="718601955"/>
      </p:ext>
    </p:extLst>
  </p:cSld>
  <p:clrMapOvr>
    <a:masterClrMapping/>
  </p:clrMapOvr>
  <mc:AlternateContent xmlns:mc="http://schemas.openxmlformats.org/markup-compatibility/2006">
    <mc:Choice xmlns:p14="http://schemas.microsoft.com/office/powerpoint/2010/main" Requires="p14">
      <p:transition spd="slow" p14:dur="2000" advTm="46000"/>
    </mc:Choice>
    <mc:Fallback>
      <p:transition spd="slow"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2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electronics&#10;&#10;Description automatically generated">
            <a:extLst>
              <a:ext uri="{FF2B5EF4-FFF2-40B4-BE49-F238E27FC236}">
                <a16:creationId xmlns:a16="http://schemas.microsoft.com/office/drawing/2014/main" id="{7E8494B5-C6DE-4D9A-B7A6-8A2DABF68926}"/>
              </a:ext>
            </a:extLst>
          </p:cNvPr>
          <p:cNvPicPr>
            <a:picLocks noChangeAspect="1"/>
          </p:cNvPicPr>
          <p:nvPr/>
        </p:nvPicPr>
        <p:blipFill rotWithShape="1">
          <a:blip r:embed="rId5">
            <a:extLst>
              <a:ext uri="{28A0092B-C50C-407E-A947-70E740481C1C}">
                <a14:useLocalDpi xmlns:a14="http://schemas.microsoft.com/office/drawing/2010/main" val="0"/>
              </a:ext>
            </a:extLst>
          </a:blip>
          <a:srcRect l="4410" t="20429" r="16310" b="9703"/>
          <a:stretch/>
        </p:blipFill>
        <p:spPr>
          <a:xfrm rot="5400000">
            <a:off x="6141781" y="1755585"/>
            <a:ext cx="4621373" cy="3062731"/>
          </a:xfrm>
          <a:prstGeom prst="rect">
            <a:avLst/>
          </a:prstGeom>
        </p:spPr>
      </p:pic>
      <p:sp>
        <p:nvSpPr>
          <p:cNvPr id="2" name="Title 1">
            <a:extLst>
              <a:ext uri="{FF2B5EF4-FFF2-40B4-BE49-F238E27FC236}">
                <a16:creationId xmlns:a16="http://schemas.microsoft.com/office/drawing/2014/main" id="{29AE94EB-6891-4070-BD28-A6BA52D25C28}"/>
              </a:ext>
            </a:extLst>
          </p:cNvPr>
          <p:cNvSpPr>
            <a:spLocks noGrp="1"/>
          </p:cNvSpPr>
          <p:nvPr>
            <p:ph type="title"/>
          </p:nvPr>
        </p:nvSpPr>
        <p:spPr>
          <a:xfrm>
            <a:off x="685800" y="540669"/>
            <a:ext cx="10131425" cy="1456267"/>
          </a:xfrm>
        </p:spPr>
        <p:txBody>
          <a:bodyPr/>
          <a:lstStyle/>
          <a:p>
            <a:r>
              <a:rPr lang="en-US"/>
              <a:t>Show Laser overview </a:t>
            </a:r>
          </a:p>
        </p:txBody>
      </p:sp>
      <p:sp>
        <p:nvSpPr>
          <p:cNvPr id="5" name="TextBox 4">
            <a:extLst>
              <a:ext uri="{FF2B5EF4-FFF2-40B4-BE49-F238E27FC236}">
                <a16:creationId xmlns:a16="http://schemas.microsoft.com/office/drawing/2014/main" id="{3303D29E-6704-42E6-8D89-578926F8B0DE}"/>
              </a:ext>
            </a:extLst>
          </p:cNvPr>
          <p:cNvSpPr txBox="1"/>
          <p:nvPr/>
        </p:nvSpPr>
        <p:spPr>
          <a:xfrm>
            <a:off x="704655" y="2073897"/>
            <a:ext cx="5142233" cy="3970318"/>
          </a:xfrm>
          <a:prstGeom prst="rect">
            <a:avLst/>
          </a:prstGeom>
          <a:noFill/>
        </p:spPr>
        <p:txBody>
          <a:bodyPr wrap="square" rtlCol="0">
            <a:spAutoFit/>
          </a:bodyPr>
          <a:lstStyle/>
          <a:p>
            <a:pPr marL="285750" indent="-285750">
              <a:buFont typeface="Arial" panose="020B0604020202020204" pitchFamily="34" charset="0"/>
              <a:buChar char="•"/>
            </a:pPr>
            <a:r>
              <a:rPr lang="en-US"/>
              <a:t>Red laser diode</a:t>
            </a:r>
          </a:p>
          <a:p>
            <a:endParaRPr lang="en-US"/>
          </a:p>
          <a:p>
            <a:endParaRPr lang="en-US"/>
          </a:p>
          <a:p>
            <a:pPr marL="285750" indent="-285750">
              <a:buFont typeface="Arial" panose="020B0604020202020204" pitchFamily="34" charset="0"/>
              <a:buChar char="•"/>
            </a:pPr>
            <a:r>
              <a:rPr lang="en-US"/>
              <a:t>Servos to change magnification</a:t>
            </a:r>
          </a:p>
          <a:p>
            <a:endParaRPr lang="en-US"/>
          </a:p>
          <a:p>
            <a:endParaRPr lang="en-US"/>
          </a:p>
          <a:p>
            <a:pPr marL="285750" indent="-285750">
              <a:buFont typeface="Arial" panose="020B0604020202020204" pitchFamily="34" charset="0"/>
              <a:buChar char="•"/>
            </a:pPr>
            <a:r>
              <a:rPr lang="en-US"/>
              <a:t>Servos to rotate diffraction grating wheel</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Stability and alignment</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Attached to Servos Mount for rotation: </a:t>
            </a:r>
          </a:p>
          <a:p>
            <a:r>
              <a:rPr lang="en-US"/>
              <a:t>	180 degrees horizontal; 100 degrees vertical</a:t>
            </a:r>
          </a:p>
        </p:txBody>
      </p:sp>
      <p:sp>
        <p:nvSpPr>
          <p:cNvPr id="23" name="TextBox 22">
            <a:extLst>
              <a:ext uri="{FF2B5EF4-FFF2-40B4-BE49-F238E27FC236}">
                <a16:creationId xmlns:a16="http://schemas.microsoft.com/office/drawing/2014/main" id="{9D8C9BA4-21A5-4B9C-B9B8-21AF2E1F116C}"/>
              </a:ext>
            </a:extLst>
          </p:cNvPr>
          <p:cNvSpPr txBox="1"/>
          <p:nvPr/>
        </p:nvSpPr>
        <p:spPr>
          <a:xfrm>
            <a:off x="7122151" y="5228305"/>
            <a:ext cx="2660632" cy="369332"/>
          </a:xfrm>
          <a:prstGeom prst="rect">
            <a:avLst/>
          </a:prstGeom>
          <a:noFill/>
        </p:spPr>
        <p:txBody>
          <a:bodyPr wrap="square" rtlCol="0">
            <a:spAutoFit/>
          </a:bodyPr>
          <a:lstStyle/>
          <a:p>
            <a:pPr algn="ctr"/>
            <a:r>
              <a:rPr lang="en-US"/>
              <a:t>Show Laser</a:t>
            </a:r>
          </a:p>
        </p:txBody>
      </p:sp>
      <p:pic>
        <p:nvPicPr>
          <p:cNvPr id="10" name="SHOW LASER OVERVIEW">
            <a:hlinkClick r:id="" action="ppaction://media"/>
            <a:extLst>
              <a:ext uri="{FF2B5EF4-FFF2-40B4-BE49-F238E27FC236}">
                <a16:creationId xmlns:a16="http://schemas.microsoft.com/office/drawing/2014/main" id="{5C4D9515-C46A-4247-992A-E6FB298977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4590" y="5884001"/>
            <a:ext cx="487363" cy="487363"/>
          </a:xfrm>
          <a:prstGeom prst="rect">
            <a:avLst/>
          </a:prstGeom>
        </p:spPr>
      </p:pic>
      <p:grpSp>
        <p:nvGrpSpPr>
          <p:cNvPr id="14" name="Group 13">
            <a:extLst>
              <a:ext uri="{FF2B5EF4-FFF2-40B4-BE49-F238E27FC236}">
                <a16:creationId xmlns:a16="http://schemas.microsoft.com/office/drawing/2014/main" id="{9C0D81E7-BD06-49D4-AB18-A4E2433D2B2E}"/>
              </a:ext>
            </a:extLst>
          </p:cNvPr>
          <p:cNvGrpSpPr/>
          <p:nvPr/>
        </p:nvGrpSpPr>
        <p:grpSpPr>
          <a:xfrm>
            <a:off x="9782783" y="6060469"/>
            <a:ext cx="2503365" cy="641557"/>
            <a:chOff x="3222122" y="2387238"/>
            <a:chExt cx="2503365" cy="641557"/>
          </a:xfrm>
        </p:grpSpPr>
        <p:pic>
          <p:nvPicPr>
            <p:cNvPr id="15" name="Picture 14">
              <a:extLst>
                <a:ext uri="{FF2B5EF4-FFF2-40B4-BE49-F238E27FC236}">
                  <a16:creationId xmlns:a16="http://schemas.microsoft.com/office/drawing/2014/main" id="{97760704-75A6-4AD5-985C-3C4BA79C36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2122" y="2387238"/>
              <a:ext cx="590641" cy="641557"/>
            </a:xfrm>
            <a:prstGeom prst="rect">
              <a:avLst/>
            </a:prstGeom>
          </p:spPr>
        </p:pic>
        <p:sp>
          <p:nvSpPr>
            <p:cNvPr id="16" name="TextBox 15">
              <a:extLst>
                <a:ext uri="{FF2B5EF4-FFF2-40B4-BE49-F238E27FC236}">
                  <a16:creationId xmlns:a16="http://schemas.microsoft.com/office/drawing/2014/main" id="{BA1379AD-EBB7-42E9-8121-E50815674100}"/>
                </a:ext>
              </a:extLst>
            </p:cNvPr>
            <p:cNvSpPr txBox="1"/>
            <p:nvPr/>
          </p:nvSpPr>
          <p:spPr>
            <a:xfrm>
              <a:off x="3517443" y="2515431"/>
              <a:ext cx="2208044" cy="369332"/>
            </a:xfrm>
            <a:prstGeom prst="rect">
              <a:avLst/>
            </a:prstGeom>
            <a:noFill/>
          </p:spPr>
          <p:txBody>
            <a:bodyPr wrap="square" lIns="91440" tIns="45720" rIns="91440" bIns="45720" rtlCol="0" anchor="t">
              <a:spAutoFit/>
            </a:bodyPr>
            <a:lstStyle/>
            <a:p>
              <a:pPr algn="ctr"/>
              <a:r>
                <a:rPr lang="en-US"/>
                <a:t>Naim El-Nil (PSE)</a:t>
              </a:r>
            </a:p>
          </p:txBody>
        </p:sp>
      </p:grpSp>
    </p:spTree>
    <p:extLst>
      <p:ext uri="{BB962C8B-B14F-4D97-AF65-F5344CB8AC3E}">
        <p14:creationId xmlns:p14="http://schemas.microsoft.com/office/powerpoint/2010/main" val="3682375862"/>
      </p:ext>
    </p:extLst>
  </p:cSld>
  <p:clrMapOvr>
    <a:masterClrMapping/>
  </p:clrMapOvr>
  <mc:AlternateContent xmlns:mc="http://schemas.openxmlformats.org/markup-compatibility/2006">
    <mc:Choice xmlns:p14="http://schemas.microsoft.com/office/powerpoint/2010/main" Requires="p14">
      <p:transition spd="slow" p14:dur="2000" advTm="36000"/>
    </mc:Choice>
    <mc:Fallback>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6700-436C-4C98-A565-3ADED8EBD1CE}"/>
              </a:ext>
            </a:extLst>
          </p:cNvPr>
          <p:cNvSpPr>
            <a:spLocks noGrp="1"/>
          </p:cNvSpPr>
          <p:nvPr>
            <p:ph type="title"/>
          </p:nvPr>
        </p:nvSpPr>
        <p:spPr/>
        <p:txBody>
          <a:bodyPr/>
          <a:lstStyle/>
          <a:p>
            <a:r>
              <a:rPr lang="en-US"/>
              <a:t>LASER DIODE comparison</a:t>
            </a:r>
          </a:p>
        </p:txBody>
      </p:sp>
      <p:graphicFrame>
        <p:nvGraphicFramePr>
          <p:cNvPr id="8" name="Table 8">
            <a:extLst>
              <a:ext uri="{FF2B5EF4-FFF2-40B4-BE49-F238E27FC236}">
                <a16:creationId xmlns:a16="http://schemas.microsoft.com/office/drawing/2014/main" id="{55411527-F5F2-491C-A332-2A956F5B26BE}"/>
              </a:ext>
            </a:extLst>
          </p:cNvPr>
          <p:cNvGraphicFramePr>
            <a:graphicFrameLocks noGrp="1"/>
          </p:cNvGraphicFramePr>
          <p:nvPr>
            <p:ph idx="1"/>
          </p:nvPr>
        </p:nvGraphicFramePr>
        <p:xfrm>
          <a:off x="685800" y="2141537"/>
          <a:ext cx="10131423" cy="3310995"/>
        </p:xfrm>
        <a:graphic>
          <a:graphicData uri="http://schemas.openxmlformats.org/drawingml/2006/table">
            <a:tbl>
              <a:tblPr firstRow="1" bandRow="1">
                <a:tableStyleId>{5C22544A-7EE6-4342-B048-85BDC9FD1C3A}</a:tableStyleId>
              </a:tblPr>
              <a:tblGrid>
                <a:gridCol w="3377141">
                  <a:extLst>
                    <a:ext uri="{9D8B030D-6E8A-4147-A177-3AD203B41FA5}">
                      <a16:colId xmlns:a16="http://schemas.microsoft.com/office/drawing/2014/main" val="2307727386"/>
                    </a:ext>
                  </a:extLst>
                </a:gridCol>
                <a:gridCol w="3377141">
                  <a:extLst>
                    <a:ext uri="{9D8B030D-6E8A-4147-A177-3AD203B41FA5}">
                      <a16:colId xmlns:a16="http://schemas.microsoft.com/office/drawing/2014/main" val="137763324"/>
                    </a:ext>
                  </a:extLst>
                </a:gridCol>
                <a:gridCol w="3377141">
                  <a:extLst>
                    <a:ext uri="{9D8B030D-6E8A-4147-A177-3AD203B41FA5}">
                      <a16:colId xmlns:a16="http://schemas.microsoft.com/office/drawing/2014/main" val="803874833"/>
                    </a:ext>
                  </a:extLst>
                </a:gridCol>
              </a:tblGrid>
              <a:tr h="662199">
                <a:tc>
                  <a:txBody>
                    <a:bodyPr/>
                    <a:lstStyle/>
                    <a:p>
                      <a:pPr algn="ctr"/>
                      <a:endParaRPr lang="en-US"/>
                    </a:p>
                  </a:txBody>
                  <a:tcPr/>
                </a:tc>
                <a:tc>
                  <a:txBody>
                    <a:bodyPr/>
                    <a:lstStyle/>
                    <a:p>
                      <a:pPr algn="ctr"/>
                      <a:r>
                        <a:rPr lang="en-US">
                          <a:solidFill>
                            <a:schemeClr val="bg1"/>
                          </a:solidFill>
                        </a:rPr>
                        <a:t>Red Laser</a:t>
                      </a:r>
                    </a:p>
                  </a:txBody>
                  <a:tcPr/>
                </a:tc>
                <a:tc>
                  <a:txBody>
                    <a:bodyPr/>
                    <a:lstStyle/>
                    <a:p>
                      <a:pPr algn="ctr"/>
                      <a:r>
                        <a:rPr lang="en-US">
                          <a:solidFill>
                            <a:schemeClr val="bg1"/>
                          </a:solidFill>
                        </a:rPr>
                        <a:t>Green Laser</a:t>
                      </a:r>
                    </a:p>
                  </a:txBody>
                  <a:tcPr/>
                </a:tc>
                <a:extLst>
                  <a:ext uri="{0D108BD9-81ED-4DB2-BD59-A6C34878D82A}">
                    <a16:rowId xmlns:a16="http://schemas.microsoft.com/office/drawing/2014/main" val="546325460"/>
                  </a:ext>
                </a:extLst>
              </a:tr>
              <a:tr h="662199">
                <a:tc>
                  <a:txBody>
                    <a:bodyPr/>
                    <a:lstStyle/>
                    <a:p>
                      <a:pPr algn="ctr"/>
                      <a:r>
                        <a:rPr lang="en-US" b="1"/>
                        <a:t>Wavelength</a:t>
                      </a:r>
                    </a:p>
                  </a:txBody>
                  <a:tcPr/>
                </a:tc>
                <a:tc>
                  <a:txBody>
                    <a:bodyPr/>
                    <a:lstStyle/>
                    <a:p>
                      <a:pPr algn="ctr"/>
                      <a:r>
                        <a:rPr lang="en-US"/>
                        <a:t>650 nm</a:t>
                      </a:r>
                    </a:p>
                  </a:txBody>
                  <a:tcPr/>
                </a:tc>
                <a:tc>
                  <a:txBody>
                    <a:bodyPr/>
                    <a:lstStyle/>
                    <a:p>
                      <a:pPr algn="ctr"/>
                      <a:r>
                        <a:rPr lang="en-US"/>
                        <a:t>532 nm</a:t>
                      </a:r>
                    </a:p>
                  </a:txBody>
                  <a:tcPr/>
                </a:tc>
                <a:extLst>
                  <a:ext uri="{0D108BD9-81ED-4DB2-BD59-A6C34878D82A}">
                    <a16:rowId xmlns:a16="http://schemas.microsoft.com/office/drawing/2014/main" val="1470832884"/>
                  </a:ext>
                </a:extLst>
              </a:tr>
              <a:tr h="662199">
                <a:tc>
                  <a:txBody>
                    <a:bodyPr/>
                    <a:lstStyle/>
                    <a:p>
                      <a:pPr algn="ctr"/>
                      <a:r>
                        <a:rPr lang="en-US" b="1"/>
                        <a:t>Class</a:t>
                      </a:r>
                    </a:p>
                  </a:txBody>
                  <a:tcPr/>
                </a:tc>
                <a:tc>
                  <a:txBody>
                    <a:bodyPr/>
                    <a:lstStyle/>
                    <a:p>
                      <a:pPr algn="ctr"/>
                      <a:r>
                        <a:rPr lang="en-US"/>
                        <a:t>3 (5mW)</a:t>
                      </a:r>
                    </a:p>
                  </a:txBody>
                  <a:tcPr/>
                </a:tc>
                <a:tc>
                  <a:txBody>
                    <a:bodyPr/>
                    <a:lstStyle/>
                    <a:p>
                      <a:pPr algn="ctr"/>
                      <a:r>
                        <a:rPr lang="en-US"/>
                        <a:t>3 (5mW)</a:t>
                      </a:r>
                    </a:p>
                  </a:txBody>
                  <a:tcPr/>
                </a:tc>
                <a:extLst>
                  <a:ext uri="{0D108BD9-81ED-4DB2-BD59-A6C34878D82A}">
                    <a16:rowId xmlns:a16="http://schemas.microsoft.com/office/drawing/2014/main" val="937645912"/>
                  </a:ext>
                </a:extLst>
              </a:tr>
              <a:tr h="662199">
                <a:tc>
                  <a:txBody>
                    <a:bodyPr/>
                    <a:lstStyle/>
                    <a:p>
                      <a:pPr algn="ctr"/>
                      <a:r>
                        <a:rPr lang="en-US" b="1"/>
                        <a:t>Power Consumption (V*I)</a:t>
                      </a:r>
                    </a:p>
                  </a:txBody>
                  <a:tcPr/>
                </a:tc>
                <a:tc>
                  <a:txBody>
                    <a:bodyPr/>
                    <a:lstStyle/>
                    <a:p>
                      <a:pPr algn="ctr"/>
                      <a:r>
                        <a:rPr lang="en-US"/>
                        <a:t>5V*0.31A = 1.55 W</a:t>
                      </a:r>
                    </a:p>
                  </a:txBody>
                  <a:tcPr/>
                </a:tc>
                <a:tc>
                  <a:txBody>
                    <a:bodyPr/>
                    <a:lstStyle/>
                    <a:p>
                      <a:pPr algn="ctr"/>
                      <a:r>
                        <a:rPr lang="en-US"/>
                        <a:t>2.2V*0.2A = 0.44 W</a:t>
                      </a:r>
                    </a:p>
                  </a:txBody>
                  <a:tcPr/>
                </a:tc>
                <a:extLst>
                  <a:ext uri="{0D108BD9-81ED-4DB2-BD59-A6C34878D82A}">
                    <a16:rowId xmlns:a16="http://schemas.microsoft.com/office/drawing/2014/main" val="2997316217"/>
                  </a:ext>
                </a:extLst>
              </a:tr>
              <a:tr h="662199">
                <a:tc>
                  <a:txBody>
                    <a:bodyPr/>
                    <a:lstStyle/>
                    <a:p>
                      <a:pPr algn="ctr"/>
                      <a:r>
                        <a:rPr lang="en-US" b="1"/>
                        <a:t>Length</a:t>
                      </a:r>
                    </a:p>
                  </a:txBody>
                  <a:tcPr/>
                </a:tc>
                <a:tc>
                  <a:txBody>
                    <a:bodyPr/>
                    <a:lstStyle/>
                    <a:p>
                      <a:pPr algn="ctr"/>
                      <a:r>
                        <a:rPr lang="en-US"/>
                        <a:t>1.3 cm</a:t>
                      </a:r>
                    </a:p>
                  </a:txBody>
                  <a:tcPr/>
                </a:tc>
                <a:tc>
                  <a:txBody>
                    <a:bodyPr/>
                    <a:lstStyle/>
                    <a:p>
                      <a:pPr algn="ctr"/>
                      <a:r>
                        <a:rPr lang="en-US"/>
                        <a:t>10.5 cm</a:t>
                      </a:r>
                    </a:p>
                  </a:txBody>
                  <a:tcPr/>
                </a:tc>
                <a:extLst>
                  <a:ext uri="{0D108BD9-81ED-4DB2-BD59-A6C34878D82A}">
                    <a16:rowId xmlns:a16="http://schemas.microsoft.com/office/drawing/2014/main" val="3217004383"/>
                  </a:ext>
                </a:extLst>
              </a:tr>
            </a:tbl>
          </a:graphicData>
        </a:graphic>
      </p:graphicFrame>
      <p:pic>
        <p:nvPicPr>
          <p:cNvPr id="9" name="LASER DIODE COMPARISON">
            <a:hlinkClick r:id="" action="ppaction://media"/>
            <a:extLst>
              <a:ext uri="{FF2B5EF4-FFF2-40B4-BE49-F238E27FC236}">
                <a16:creationId xmlns:a16="http://schemas.microsoft.com/office/drawing/2014/main" id="{A02E861E-4E6E-4AFD-AD1F-FB42C9EC8F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4048" y="5903991"/>
            <a:ext cx="487363" cy="487363"/>
          </a:xfrm>
          <a:prstGeom prst="rect">
            <a:avLst/>
          </a:prstGeom>
        </p:spPr>
      </p:pic>
      <p:grpSp>
        <p:nvGrpSpPr>
          <p:cNvPr id="5" name="Group 4">
            <a:extLst>
              <a:ext uri="{FF2B5EF4-FFF2-40B4-BE49-F238E27FC236}">
                <a16:creationId xmlns:a16="http://schemas.microsoft.com/office/drawing/2014/main" id="{5C4DA57B-7694-47DA-9D08-43B29B5A7D15}"/>
              </a:ext>
            </a:extLst>
          </p:cNvPr>
          <p:cNvGrpSpPr/>
          <p:nvPr/>
        </p:nvGrpSpPr>
        <p:grpSpPr>
          <a:xfrm>
            <a:off x="9782783" y="6060469"/>
            <a:ext cx="2503365" cy="641557"/>
            <a:chOff x="3222122" y="2387238"/>
            <a:chExt cx="2503365" cy="641557"/>
          </a:xfrm>
        </p:grpSpPr>
        <p:pic>
          <p:nvPicPr>
            <p:cNvPr id="6" name="Picture 5">
              <a:extLst>
                <a:ext uri="{FF2B5EF4-FFF2-40B4-BE49-F238E27FC236}">
                  <a16:creationId xmlns:a16="http://schemas.microsoft.com/office/drawing/2014/main" id="{2EF96BA4-5DE6-4A36-BA1A-E4687F17B3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2122" y="2387238"/>
              <a:ext cx="590641" cy="641557"/>
            </a:xfrm>
            <a:prstGeom prst="rect">
              <a:avLst/>
            </a:prstGeom>
          </p:spPr>
        </p:pic>
        <p:sp>
          <p:nvSpPr>
            <p:cNvPr id="7" name="TextBox 6">
              <a:extLst>
                <a:ext uri="{FF2B5EF4-FFF2-40B4-BE49-F238E27FC236}">
                  <a16:creationId xmlns:a16="http://schemas.microsoft.com/office/drawing/2014/main" id="{ED53DEBE-8E20-411C-B98D-077A7CE7536F}"/>
                </a:ext>
              </a:extLst>
            </p:cNvPr>
            <p:cNvSpPr txBox="1"/>
            <p:nvPr/>
          </p:nvSpPr>
          <p:spPr>
            <a:xfrm>
              <a:off x="3517443" y="2515431"/>
              <a:ext cx="2208044" cy="369332"/>
            </a:xfrm>
            <a:prstGeom prst="rect">
              <a:avLst/>
            </a:prstGeom>
            <a:noFill/>
          </p:spPr>
          <p:txBody>
            <a:bodyPr wrap="square" lIns="91440" tIns="45720" rIns="91440" bIns="45720" rtlCol="0" anchor="t">
              <a:spAutoFit/>
            </a:bodyPr>
            <a:lstStyle/>
            <a:p>
              <a:pPr algn="ctr"/>
              <a:r>
                <a:rPr lang="en-US"/>
                <a:t>Naim El-Nil (PSE)</a:t>
              </a:r>
            </a:p>
          </p:txBody>
        </p:sp>
      </p:grpSp>
    </p:spTree>
    <p:extLst>
      <p:ext uri="{BB962C8B-B14F-4D97-AF65-F5344CB8AC3E}">
        <p14:creationId xmlns:p14="http://schemas.microsoft.com/office/powerpoint/2010/main" val="513527824"/>
      </p:ext>
    </p:extLst>
  </p:cSld>
  <p:clrMapOvr>
    <a:masterClrMapping/>
  </p:clrMapOvr>
  <mc:AlternateContent xmlns:mc="http://schemas.openxmlformats.org/markup-compatibility/2006">
    <mc:Choice xmlns:p14="http://schemas.microsoft.com/office/powerpoint/2010/main" Requires="p14">
      <p:transition spd="slow" p14:dur="2000" advTm="89000"/>
    </mc:Choice>
    <mc:Fallback>
      <p:transition spd="slow" advTm="8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3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94EE7-D70D-4F89-ACBD-6D67BB27C527}"/>
              </a:ext>
            </a:extLst>
          </p:cNvPr>
          <p:cNvSpPr>
            <a:spLocks noGrp="1"/>
          </p:cNvSpPr>
          <p:nvPr>
            <p:ph type="title"/>
          </p:nvPr>
        </p:nvSpPr>
        <p:spPr/>
        <p:txBody>
          <a:bodyPr/>
          <a:lstStyle/>
          <a:p>
            <a:r>
              <a:rPr lang="en-US"/>
              <a:t>LENS SYSTEM COMPARISON</a:t>
            </a:r>
          </a:p>
        </p:txBody>
      </p:sp>
      <p:graphicFrame>
        <p:nvGraphicFramePr>
          <p:cNvPr id="11" name="Table 11">
            <a:extLst>
              <a:ext uri="{FF2B5EF4-FFF2-40B4-BE49-F238E27FC236}">
                <a16:creationId xmlns:a16="http://schemas.microsoft.com/office/drawing/2014/main" id="{3AF9091B-8B58-498B-AE3D-5A2C090DB477}"/>
              </a:ext>
            </a:extLst>
          </p:cNvPr>
          <p:cNvGraphicFramePr>
            <a:graphicFrameLocks noGrp="1"/>
          </p:cNvGraphicFramePr>
          <p:nvPr>
            <p:ph sz="half" idx="1"/>
            <p:extLst>
              <p:ext uri="{D42A27DB-BD31-4B8C-83A1-F6EECF244321}">
                <p14:modId xmlns:p14="http://schemas.microsoft.com/office/powerpoint/2010/main" val="3599174330"/>
              </p:ext>
            </p:extLst>
          </p:nvPr>
        </p:nvGraphicFramePr>
        <p:xfrm>
          <a:off x="505179" y="2293202"/>
          <a:ext cx="6279444" cy="4252611"/>
        </p:xfrm>
        <a:graphic>
          <a:graphicData uri="http://schemas.openxmlformats.org/drawingml/2006/table">
            <a:tbl>
              <a:tblPr firstRow="1" bandRow="1">
                <a:tableStyleId>{5C22544A-7EE6-4342-B048-85BDC9FD1C3A}</a:tableStyleId>
              </a:tblPr>
              <a:tblGrid>
                <a:gridCol w="2093148">
                  <a:extLst>
                    <a:ext uri="{9D8B030D-6E8A-4147-A177-3AD203B41FA5}">
                      <a16:colId xmlns:a16="http://schemas.microsoft.com/office/drawing/2014/main" val="1686521184"/>
                    </a:ext>
                  </a:extLst>
                </a:gridCol>
                <a:gridCol w="2093148">
                  <a:extLst>
                    <a:ext uri="{9D8B030D-6E8A-4147-A177-3AD203B41FA5}">
                      <a16:colId xmlns:a16="http://schemas.microsoft.com/office/drawing/2014/main" val="1352675194"/>
                    </a:ext>
                  </a:extLst>
                </a:gridCol>
                <a:gridCol w="2093148">
                  <a:extLst>
                    <a:ext uri="{9D8B030D-6E8A-4147-A177-3AD203B41FA5}">
                      <a16:colId xmlns:a16="http://schemas.microsoft.com/office/drawing/2014/main" val="1667313300"/>
                    </a:ext>
                  </a:extLst>
                </a:gridCol>
              </a:tblGrid>
              <a:tr h="418719">
                <a:tc>
                  <a:txBody>
                    <a:bodyPr/>
                    <a:lstStyle/>
                    <a:p>
                      <a:pPr algn="ctr"/>
                      <a:endParaRPr lang="en-US"/>
                    </a:p>
                  </a:txBody>
                  <a:tcPr/>
                </a:tc>
                <a:tc>
                  <a:txBody>
                    <a:bodyPr/>
                    <a:lstStyle/>
                    <a:p>
                      <a:pPr algn="ctr"/>
                      <a:r>
                        <a:rPr lang="en-US">
                          <a:solidFill>
                            <a:schemeClr val="bg1"/>
                          </a:solidFill>
                        </a:rPr>
                        <a:t>Version 1 Lens System</a:t>
                      </a:r>
                    </a:p>
                  </a:txBody>
                  <a:tcPr/>
                </a:tc>
                <a:tc>
                  <a:txBody>
                    <a:bodyPr/>
                    <a:lstStyle/>
                    <a:p>
                      <a:pPr algn="ctr"/>
                      <a:r>
                        <a:rPr lang="en-US">
                          <a:solidFill>
                            <a:schemeClr val="bg1"/>
                          </a:solidFill>
                        </a:rPr>
                        <a:t>Version 2 Lens System</a:t>
                      </a:r>
                    </a:p>
                  </a:txBody>
                  <a:tcPr/>
                </a:tc>
                <a:extLst>
                  <a:ext uri="{0D108BD9-81ED-4DB2-BD59-A6C34878D82A}">
                    <a16:rowId xmlns:a16="http://schemas.microsoft.com/office/drawing/2014/main" val="207007203"/>
                  </a:ext>
                </a:extLst>
              </a:tr>
              <a:tr h="564028">
                <a:tc>
                  <a:txBody>
                    <a:bodyPr/>
                    <a:lstStyle/>
                    <a:p>
                      <a:pPr algn="ctr"/>
                      <a:r>
                        <a:rPr lang="en-US" b="1"/>
                        <a:t>Lens 1 Focal Length</a:t>
                      </a:r>
                    </a:p>
                  </a:txBody>
                  <a:tcPr/>
                </a:tc>
                <a:tc>
                  <a:txBody>
                    <a:bodyPr/>
                    <a:lstStyle/>
                    <a:p>
                      <a:pPr algn="ctr"/>
                      <a:r>
                        <a:rPr lang="en-US"/>
                        <a:t>38.1 mm</a:t>
                      </a:r>
                    </a:p>
                  </a:txBody>
                  <a:tcPr/>
                </a:tc>
                <a:tc>
                  <a:txBody>
                    <a:bodyPr/>
                    <a:lstStyle/>
                    <a:p>
                      <a:pPr algn="ctr"/>
                      <a:r>
                        <a:rPr lang="en-US"/>
                        <a:t>Collimating (few mm)</a:t>
                      </a:r>
                    </a:p>
                  </a:txBody>
                  <a:tcPr/>
                </a:tc>
                <a:extLst>
                  <a:ext uri="{0D108BD9-81ED-4DB2-BD59-A6C34878D82A}">
                    <a16:rowId xmlns:a16="http://schemas.microsoft.com/office/drawing/2014/main" val="441128344"/>
                  </a:ext>
                </a:extLst>
              </a:tr>
              <a:tr h="564028">
                <a:tc>
                  <a:txBody>
                    <a:bodyPr/>
                    <a:lstStyle/>
                    <a:p>
                      <a:pPr algn="ctr"/>
                      <a:r>
                        <a:rPr lang="en-US" b="1"/>
                        <a:t>Lens 2 Focal Length</a:t>
                      </a:r>
                    </a:p>
                  </a:txBody>
                  <a:tcPr/>
                </a:tc>
                <a:tc>
                  <a:txBody>
                    <a:bodyPr/>
                    <a:lstStyle/>
                    <a:p>
                      <a:pPr algn="ctr"/>
                      <a:r>
                        <a:rPr lang="en-US"/>
                        <a:t>-100 mm</a:t>
                      </a:r>
                    </a:p>
                  </a:txBody>
                  <a:tcPr/>
                </a:tc>
                <a:tc>
                  <a:txBody>
                    <a:bodyPr/>
                    <a:lstStyle/>
                    <a:p>
                      <a:pPr algn="ctr"/>
                      <a:r>
                        <a:rPr lang="en-US"/>
                        <a:t>N/A</a:t>
                      </a:r>
                    </a:p>
                  </a:txBody>
                  <a:tcPr/>
                </a:tc>
                <a:extLst>
                  <a:ext uri="{0D108BD9-81ED-4DB2-BD59-A6C34878D82A}">
                    <a16:rowId xmlns:a16="http://schemas.microsoft.com/office/drawing/2014/main" val="1361081095"/>
                  </a:ext>
                </a:extLst>
              </a:tr>
              <a:tr h="564028">
                <a:tc>
                  <a:txBody>
                    <a:bodyPr/>
                    <a:lstStyle/>
                    <a:p>
                      <a:pPr algn="ctr"/>
                      <a:r>
                        <a:rPr lang="en-US" b="1"/>
                        <a:t>Distance to Screen</a:t>
                      </a:r>
                    </a:p>
                  </a:txBody>
                  <a:tcPr/>
                </a:tc>
                <a:tc>
                  <a:txBody>
                    <a:bodyPr/>
                    <a:lstStyle/>
                    <a:p>
                      <a:pPr algn="ctr"/>
                      <a:r>
                        <a:rPr lang="en-US"/>
                        <a:t>Several Meters</a:t>
                      </a:r>
                    </a:p>
                  </a:txBody>
                  <a:tcPr/>
                </a:tc>
                <a:tc>
                  <a:txBody>
                    <a:bodyPr/>
                    <a:lstStyle/>
                    <a:p>
                      <a:pPr algn="ctr"/>
                      <a:r>
                        <a:rPr lang="en-US"/>
                        <a:t>28 inches</a:t>
                      </a:r>
                    </a:p>
                  </a:txBody>
                  <a:tcPr/>
                </a:tc>
                <a:extLst>
                  <a:ext uri="{0D108BD9-81ED-4DB2-BD59-A6C34878D82A}">
                    <a16:rowId xmlns:a16="http://schemas.microsoft.com/office/drawing/2014/main" val="299850547"/>
                  </a:ext>
                </a:extLst>
              </a:tr>
              <a:tr h="716339">
                <a:tc>
                  <a:txBody>
                    <a:bodyPr/>
                    <a:lstStyle/>
                    <a:p>
                      <a:pPr algn="ctr"/>
                      <a:r>
                        <a:rPr lang="en-US" b="1"/>
                        <a:t>Beam Diameter</a:t>
                      </a:r>
                    </a:p>
                  </a:txBody>
                  <a:tcPr/>
                </a:tc>
                <a:tc>
                  <a:txBody>
                    <a:bodyPr/>
                    <a:lstStyle/>
                    <a:p>
                      <a:pPr algn="ctr"/>
                      <a:r>
                        <a:rPr lang="en-US"/>
                        <a:t>5mm; 55 mm; 125 mm</a:t>
                      </a:r>
                    </a:p>
                  </a:txBody>
                  <a:tcPr/>
                </a:tc>
                <a:tc>
                  <a:txBody>
                    <a:bodyPr/>
                    <a:lstStyle/>
                    <a:p>
                      <a:pPr algn="ctr"/>
                      <a:r>
                        <a:rPr lang="en-US"/>
                        <a:t>3 mm; 8 mm</a:t>
                      </a:r>
                    </a:p>
                  </a:txBody>
                  <a:tcPr/>
                </a:tc>
                <a:extLst>
                  <a:ext uri="{0D108BD9-81ED-4DB2-BD59-A6C34878D82A}">
                    <a16:rowId xmlns:a16="http://schemas.microsoft.com/office/drawing/2014/main" val="893723614"/>
                  </a:ext>
                </a:extLst>
              </a:tr>
              <a:tr h="564028">
                <a:tc>
                  <a:txBody>
                    <a:bodyPr/>
                    <a:lstStyle/>
                    <a:p>
                      <a:pPr algn="ctr"/>
                      <a:r>
                        <a:rPr lang="en-US" b="1"/>
                        <a:t>Magnification</a:t>
                      </a:r>
                    </a:p>
                  </a:txBody>
                  <a:tcPr/>
                </a:tc>
                <a:tc>
                  <a:txBody>
                    <a:bodyPr/>
                    <a:lstStyle/>
                    <a:p>
                      <a:pPr algn="ctr"/>
                      <a:r>
                        <a:rPr lang="en-US"/>
                        <a:t>1x; 7x; 21x</a:t>
                      </a:r>
                    </a:p>
                  </a:txBody>
                  <a:tcPr/>
                </a:tc>
                <a:tc>
                  <a:txBody>
                    <a:bodyPr/>
                    <a:lstStyle/>
                    <a:p>
                      <a:pPr algn="ctr"/>
                      <a:r>
                        <a:rPr lang="en-US"/>
                        <a:t>1x; 2.66x</a:t>
                      </a:r>
                    </a:p>
                  </a:txBody>
                  <a:tcPr/>
                </a:tc>
                <a:extLst>
                  <a:ext uri="{0D108BD9-81ED-4DB2-BD59-A6C34878D82A}">
                    <a16:rowId xmlns:a16="http://schemas.microsoft.com/office/drawing/2014/main" val="431419081"/>
                  </a:ext>
                </a:extLst>
              </a:tr>
              <a:tr h="564028">
                <a:tc>
                  <a:txBody>
                    <a:bodyPr/>
                    <a:lstStyle/>
                    <a:p>
                      <a:pPr algn="ctr"/>
                      <a:r>
                        <a:rPr lang="en-US" b="1"/>
                        <a:t>Length</a:t>
                      </a:r>
                    </a:p>
                  </a:txBody>
                  <a:tcPr/>
                </a:tc>
                <a:tc>
                  <a:txBody>
                    <a:bodyPr/>
                    <a:lstStyle/>
                    <a:p>
                      <a:pPr algn="ctr"/>
                      <a:r>
                        <a:rPr lang="en-US"/>
                        <a:t>6.5 inches</a:t>
                      </a:r>
                    </a:p>
                  </a:txBody>
                  <a:tcPr/>
                </a:tc>
                <a:tc>
                  <a:txBody>
                    <a:bodyPr/>
                    <a:lstStyle/>
                    <a:p>
                      <a:pPr algn="ctr"/>
                      <a:r>
                        <a:rPr lang="en-US"/>
                        <a:t>2.5 inches</a:t>
                      </a:r>
                    </a:p>
                  </a:txBody>
                  <a:tcPr/>
                </a:tc>
                <a:extLst>
                  <a:ext uri="{0D108BD9-81ED-4DB2-BD59-A6C34878D82A}">
                    <a16:rowId xmlns:a16="http://schemas.microsoft.com/office/drawing/2014/main" val="2438876362"/>
                  </a:ext>
                </a:extLst>
              </a:tr>
            </a:tbl>
          </a:graphicData>
        </a:graphic>
      </p:graphicFrame>
      <p:pic>
        <p:nvPicPr>
          <p:cNvPr id="12" name="LENS SYSTEM COMPARISON1">
            <a:hlinkClick r:id="" action="ppaction://media"/>
            <a:extLst>
              <a:ext uri="{FF2B5EF4-FFF2-40B4-BE49-F238E27FC236}">
                <a16:creationId xmlns:a16="http://schemas.microsoft.com/office/drawing/2014/main" id="{531819D0-6271-454E-A292-A1ECDE94FC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20449" y="1166756"/>
            <a:ext cx="487363" cy="487363"/>
          </a:xfrm>
          <a:prstGeom prst="rect">
            <a:avLst/>
          </a:prstGeom>
        </p:spPr>
      </p:pic>
      <p:pic>
        <p:nvPicPr>
          <p:cNvPr id="13" name="LENS SYSTEM COMPARISON2">
            <a:hlinkClick r:id="" action="ppaction://media"/>
            <a:extLst>
              <a:ext uri="{FF2B5EF4-FFF2-40B4-BE49-F238E27FC236}">
                <a16:creationId xmlns:a16="http://schemas.microsoft.com/office/drawing/2014/main" id="{B414DA2E-DEA6-4352-A2BD-8FB80CCB796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405429" y="1102719"/>
            <a:ext cx="487363" cy="487363"/>
          </a:xfrm>
          <a:prstGeom prst="rect">
            <a:avLst/>
          </a:prstGeom>
        </p:spPr>
      </p:pic>
      <p:pic>
        <p:nvPicPr>
          <p:cNvPr id="6" name="Picture 5" descr="A picture containing electronics&#10;&#10;Description automatically generated">
            <a:extLst>
              <a:ext uri="{FF2B5EF4-FFF2-40B4-BE49-F238E27FC236}">
                <a16:creationId xmlns:a16="http://schemas.microsoft.com/office/drawing/2014/main" id="{23F42BBC-C08B-49F2-91B6-4E62DD532647}"/>
              </a:ext>
            </a:extLst>
          </p:cNvPr>
          <p:cNvPicPr>
            <a:picLocks noChangeAspect="1"/>
          </p:cNvPicPr>
          <p:nvPr/>
        </p:nvPicPr>
        <p:blipFill rotWithShape="1">
          <a:blip r:embed="rId8">
            <a:extLst>
              <a:ext uri="{28A0092B-C50C-407E-A947-70E740481C1C}">
                <a14:useLocalDpi xmlns:a14="http://schemas.microsoft.com/office/drawing/2010/main" val="0"/>
              </a:ext>
            </a:extLst>
          </a:blip>
          <a:srcRect l="4410" t="20429" r="16310" b="9703"/>
          <a:stretch/>
        </p:blipFill>
        <p:spPr>
          <a:xfrm rot="5400000">
            <a:off x="9269989" y="2866004"/>
            <a:ext cx="2864420" cy="1898342"/>
          </a:xfrm>
          <a:prstGeom prst="rect">
            <a:avLst/>
          </a:prstGeom>
        </p:spPr>
      </p:pic>
      <p:pic>
        <p:nvPicPr>
          <p:cNvPr id="4" name="Picture 3" descr="A black knife on a wooden surface&#10;&#10;Description automatically generated with low confidence">
            <a:extLst>
              <a:ext uri="{FF2B5EF4-FFF2-40B4-BE49-F238E27FC236}">
                <a16:creationId xmlns:a16="http://schemas.microsoft.com/office/drawing/2014/main" id="{7652D771-F3A3-4831-B006-5523408681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6788351" y="2743790"/>
            <a:ext cx="2857029" cy="2142772"/>
          </a:xfrm>
          <a:prstGeom prst="rect">
            <a:avLst/>
          </a:prstGeom>
        </p:spPr>
      </p:pic>
      <p:cxnSp>
        <p:nvCxnSpPr>
          <p:cNvPr id="5" name="Straight Arrow Connector 4">
            <a:extLst>
              <a:ext uri="{FF2B5EF4-FFF2-40B4-BE49-F238E27FC236}">
                <a16:creationId xmlns:a16="http://schemas.microsoft.com/office/drawing/2014/main" id="{DB48A93A-F5EC-4BDD-B0B3-B3E3BC66051D}"/>
              </a:ext>
            </a:extLst>
          </p:cNvPr>
          <p:cNvCxnSpPr/>
          <p:nvPr/>
        </p:nvCxnSpPr>
        <p:spPr>
          <a:xfrm flipV="1">
            <a:off x="7902222" y="3429000"/>
            <a:ext cx="1286934" cy="1255889"/>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D647AF7-E7F2-45C1-A656-8348155B5D49}"/>
              </a:ext>
            </a:extLst>
          </p:cNvPr>
          <p:cNvSpPr txBox="1"/>
          <p:nvPr/>
        </p:nvSpPr>
        <p:spPr>
          <a:xfrm rot="19167838">
            <a:off x="8474770" y="3965284"/>
            <a:ext cx="598312" cy="369332"/>
          </a:xfrm>
          <a:prstGeom prst="rect">
            <a:avLst/>
          </a:prstGeom>
          <a:noFill/>
        </p:spPr>
        <p:txBody>
          <a:bodyPr wrap="square" rtlCol="0">
            <a:spAutoFit/>
          </a:bodyPr>
          <a:lstStyle/>
          <a:p>
            <a:r>
              <a:rPr lang="en-US"/>
              <a:t>6.5”</a:t>
            </a:r>
          </a:p>
        </p:txBody>
      </p:sp>
      <p:cxnSp>
        <p:nvCxnSpPr>
          <p:cNvPr id="14" name="Straight Arrow Connector 13">
            <a:extLst>
              <a:ext uri="{FF2B5EF4-FFF2-40B4-BE49-F238E27FC236}">
                <a16:creationId xmlns:a16="http://schemas.microsoft.com/office/drawing/2014/main" id="{52FEC469-8DF3-414F-95D8-78E7DDA5C6FE}"/>
              </a:ext>
            </a:extLst>
          </p:cNvPr>
          <p:cNvCxnSpPr>
            <a:cxnSpLocks/>
          </p:cNvCxnSpPr>
          <p:nvPr/>
        </p:nvCxnSpPr>
        <p:spPr>
          <a:xfrm flipV="1">
            <a:off x="10010370" y="2806982"/>
            <a:ext cx="1386030" cy="308819"/>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C58E185-ADA7-4A07-B602-E417EF57CB55}"/>
              </a:ext>
            </a:extLst>
          </p:cNvPr>
          <p:cNvSpPr txBox="1"/>
          <p:nvPr/>
        </p:nvSpPr>
        <p:spPr>
          <a:xfrm rot="20791703">
            <a:off x="10537114" y="2573201"/>
            <a:ext cx="598312" cy="369332"/>
          </a:xfrm>
          <a:prstGeom prst="rect">
            <a:avLst/>
          </a:prstGeom>
          <a:noFill/>
        </p:spPr>
        <p:txBody>
          <a:bodyPr wrap="square" rtlCol="0">
            <a:spAutoFit/>
          </a:bodyPr>
          <a:lstStyle/>
          <a:p>
            <a:r>
              <a:rPr lang="en-US"/>
              <a:t>2.5”</a:t>
            </a:r>
          </a:p>
        </p:txBody>
      </p:sp>
      <p:sp>
        <p:nvSpPr>
          <p:cNvPr id="16" name="TextBox 15">
            <a:extLst>
              <a:ext uri="{FF2B5EF4-FFF2-40B4-BE49-F238E27FC236}">
                <a16:creationId xmlns:a16="http://schemas.microsoft.com/office/drawing/2014/main" id="{3C3B8981-AF92-4C29-82B0-C944FE5D1A3E}"/>
              </a:ext>
            </a:extLst>
          </p:cNvPr>
          <p:cNvSpPr txBox="1"/>
          <p:nvPr/>
        </p:nvSpPr>
        <p:spPr>
          <a:xfrm>
            <a:off x="8004155" y="5338426"/>
            <a:ext cx="598312" cy="369332"/>
          </a:xfrm>
          <a:prstGeom prst="rect">
            <a:avLst/>
          </a:prstGeom>
          <a:noFill/>
        </p:spPr>
        <p:txBody>
          <a:bodyPr wrap="square" rtlCol="0">
            <a:spAutoFit/>
          </a:bodyPr>
          <a:lstStyle/>
          <a:p>
            <a:r>
              <a:rPr lang="en-US"/>
              <a:t>V1</a:t>
            </a:r>
          </a:p>
        </p:txBody>
      </p:sp>
      <p:sp>
        <p:nvSpPr>
          <p:cNvPr id="17" name="TextBox 16">
            <a:extLst>
              <a:ext uri="{FF2B5EF4-FFF2-40B4-BE49-F238E27FC236}">
                <a16:creationId xmlns:a16="http://schemas.microsoft.com/office/drawing/2014/main" id="{D85C089B-C89E-4611-9F9D-F3A9FEFD2E52}"/>
              </a:ext>
            </a:extLst>
          </p:cNvPr>
          <p:cNvSpPr txBox="1"/>
          <p:nvPr/>
        </p:nvSpPr>
        <p:spPr>
          <a:xfrm>
            <a:off x="10502324" y="5302070"/>
            <a:ext cx="563777" cy="369332"/>
          </a:xfrm>
          <a:prstGeom prst="rect">
            <a:avLst/>
          </a:prstGeom>
          <a:noFill/>
        </p:spPr>
        <p:txBody>
          <a:bodyPr wrap="square" rtlCol="0">
            <a:spAutoFit/>
          </a:bodyPr>
          <a:lstStyle/>
          <a:p>
            <a:r>
              <a:rPr lang="en-US"/>
              <a:t>V2</a:t>
            </a:r>
          </a:p>
        </p:txBody>
      </p:sp>
      <p:grpSp>
        <p:nvGrpSpPr>
          <p:cNvPr id="18" name="Group 17">
            <a:extLst>
              <a:ext uri="{FF2B5EF4-FFF2-40B4-BE49-F238E27FC236}">
                <a16:creationId xmlns:a16="http://schemas.microsoft.com/office/drawing/2014/main" id="{B1F48535-D7C0-436A-A435-AB3EE940CAE3}"/>
              </a:ext>
            </a:extLst>
          </p:cNvPr>
          <p:cNvGrpSpPr/>
          <p:nvPr/>
        </p:nvGrpSpPr>
        <p:grpSpPr>
          <a:xfrm>
            <a:off x="9782783" y="6060469"/>
            <a:ext cx="2503365" cy="641557"/>
            <a:chOff x="3222122" y="2387238"/>
            <a:chExt cx="2503365" cy="641557"/>
          </a:xfrm>
        </p:grpSpPr>
        <p:pic>
          <p:nvPicPr>
            <p:cNvPr id="19" name="Picture 18">
              <a:extLst>
                <a:ext uri="{FF2B5EF4-FFF2-40B4-BE49-F238E27FC236}">
                  <a16:creationId xmlns:a16="http://schemas.microsoft.com/office/drawing/2014/main" id="{4A85DBA2-7D18-48F0-A5DF-FE74892D74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2122" y="2387238"/>
              <a:ext cx="590641" cy="641557"/>
            </a:xfrm>
            <a:prstGeom prst="rect">
              <a:avLst/>
            </a:prstGeom>
          </p:spPr>
        </p:pic>
        <p:sp>
          <p:nvSpPr>
            <p:cNvPr id="20" name="TextBox 19">
              <a:extLst>
                <a:ext uri="{FF2B5EF4-FFF2-40B4-BE49-F238E27FC236}">
                  <a16:creationId xmlns:a16="http://schemas.microsoft.com/office/drawing/2014/main" id="{0DE1E53C-4071-47DE-B2D7-FDB38C70E135}"/>
                </a:ext>
              </a:extLst>
            </p:cNvPr>
            <p:cNvSpPr txBox="1"/>
            <p:nvPr/>
          </p:nvSpPr>
          <p:spPr>
            <a:xfrm>
              <a:off x="3517443" y="2515431"/>
              <a:ext cx="2208044" cy="369332"/>
            </a:xfrm>
            <a:prstGeom prst="rect">
              <a:avLst/>
            </a:prstGeom>
            <a:noFill/>
          </p:spPr>
          <p:txBody>
            <a:bodyPr wrap="square" lIns="91440" tIns="45720" rIns="91440" bIns="45720" rtlCol="0" anchor="t">
              <a:spAutoFit/>
            </a:bodyPr>
            <a:lstStyle/>
            <a:p>
              <a:pPr algn="ctr"/>
              <a:r>
                <a:rPr lang="en-US"/>
                <a:t>Naim El-Nil (PSE)</a:t>
              </a:r>
            </a:p>
          </p:txBody>
        </p:sp>
      </p:grpSp>
    </p:spTree>
    <p:extLst>
      <p:ext uri="{BB962C8B-B14F-4D97-AF65-F5344CB8AC3E}">
        <p14:creationId xmlns:p14="http://schemas.microsoft.com/office/powerpoint/2010/main" val="2080438040"/>
      </p:ext>
    </p:extLst>
  </p:cSld>
  <p:clrMapOvr>
    <a:masterClrMapping/>
  </p:clrMapOvr>
  <mc:AlternateContent xmlns:mc="http://schemas.openxmlformats.org/markup-compatibility/2006">
    <mc:Choice xmlns:p14="http://schemas.microsoft.com/office/powerpoint/2010/main" Requires="p14">
      <p:transition spd="slow" p14:dur="2000" advTm="132000"/>
    </mc:Choice>
    <mc:Fallback>
      <p:transition spd="slow" advTm="1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95" fill="hold"/>
                                        <p:tgtEl>
                                          <p:spTgt spid="13"/>
                                        </p:tgtEl>
                                      </p:cBhvr>
                                    </p:cmd>
                                  </p:childTnLst>
                                </p:cTn>
                              </p:par>
                              <p:par>
                                <p:cTn id="7" presetID="1" presetClass="mediacall" presetSubtype="0" fill="hold" nodeType="withEffect">
                                  <p:stCondLst>
                                    <p:cond delay="0"/>
                                  </p:stCondLst>
                                  <p:childTnLst>
                                    <p:cmd type="call" cmd="playFrom(0.0)">
                                      <p:cBhvr>
                                        <p:cTn id="8" dur="592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3"/>
                </p:tgtEl>
              </p:cMediaNode>
            </p:audio>
            <p:audio>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1E64B-B592-4447-92FD-6B3D34A439CC}"/>
              </a:ext>
            </a:extLst>
          </p:cNvPr>
          <p:cNvSpPr>
            <a:spLocks noGrp="1"/>
          </p:cNvSpPr>
          <p:nvPr>
            <p:ph type="title"/>
          </p:nvPr>
        </p:nvSpPr>
        <p:spPr/>
        <p:txBody>
          <a:bodyPr/>
          <a:lstStyle/>
          <a:p>
            <a:r>
              <a:rPr lang="en-US"/>
              <a:t>Motivation </a:t>
            </a:r>
          </a:p>
        </p:txBody>
      </p:sp>
      <p:pic>
        <p:nvPicPr>
          <p:cNvPr id="4" name="Content Placeholder 3" descr="A person reading a book with a cat on the person's lap">
            <a:extLst>
              <a:ext uri="{FF2B5EF4-FFF2-40B4-BE49-F238E27FC236}">
                <a16:creationId xmlns:a16="http://schemas.microsoft.com/office/drawing/2014/main" id="{C40DC504-1F46-4219-BF7C-128E21CE51E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043340" y="945258"/>
            <a:ext cx="6462859" cy="4308573"/>
          </a:xfrm>
        </p:spPr>
      </p:pic>
      <p:sp>
        <p:nvSpPr>
          <p:cNvPr id="18" name="Content Placeholder 2">
            <a:extLst>
              <a:ext uri="{FF2B5EF4-FFF2-40B4-BE49-F238E27FC236}">
                <a16:creationId xmlns:a16="http://schemas.microsoft.com/office/drawing/2014/main" id="{93F967FB-572D-4AA9-B392-53DA9991F2B3}"/>
              </a:ext>
            </a:extLst>
          </p:cNvPr>
          <p:cNvSpPr txBox="1">
            <a:spLocks/>
          </p:cNvSpPr>
          <p:nvPr/>
        </p:nvSpPr>
        <p:spPr>
          <a:xfrm>
            <a:off x="685802" y="2142067"/>
            <a:ext cx="3424082" cy="1535197"/>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en-US"/>
              <a:t>We’re all home a lot now</a:t>
            </a:r>
          </a:p>
          <a:p>
            <a:r>
              <a:rPr lang="en-US"/>
              <a:t>Still have other obligations</a:t>
            </a:r>
          </a:p>
          <a:p>
            <a:r>
              <a:rPr lang="en-US"/>
              <a:t>Pets still want attention</a:t>
            </a:r>
          </a:p>
        </p:txBody>
      </p:sp>
      <p:grpSp>
        <p:nvGrpSpPr>
          <p:cNvPr id="10" name="Group 9">
            <a:extLst>
              <a:ext uri="{FF2B5EF4-FFF2-40B4-BE49-F238E27FC236}">
                <a16:creationId xmlns:a16="http://schemas.microsoft.com/office/drawing/2014/main" id="{238C2E11-F295-4D5B-AEDD-3147DE8A11D4}"/>
              </a:ext>
            </a:extLst>
          </p:cNvPr>
          <p:cNvGrpSpPr/>
          <p:nvPr/>
        </p:nvGrpSpPr>
        <p:grpSpPr>
          <a:xfrm>
            <a:off x="9444864" y="5996886"/>
            <a:ext cx="2744724" cy="703081"/>
            <a:chOff x="9447276" y="5099905"/>
            <a:chExt cx="2744724" cy="703081"/>
          </a:xfrm>
        </p:grpSpPr>
        <p:sp>
          <p:nvSpPr>
            <p:cNvPr id="11" name="TextBox 10">
              <a:extLst>
                <a:ext uri="{FF2B5EF4-FFF2-40B4-BE49-F238E27FC236}">
                  <a16:creationId xmlns:a16="http://schemas.microsoft.com/office/drawing/2014/main" id="{EBC630CD-DADA-4045-9ADA-810F0E48DA00}"/>
                </a:ext>
              </a:extLst>
            </p:cNvPr>
            <p:cNvSpPr txBox="1"/>
            <p:nvPr/>
          </p:nvSpPr>
          <p:spPr>
            <a:xfrm>
              <a:off x="9983956" y="5266780"/>
              <a:ext cx="2208044" cy="369332"/>
            </a:xfrm>
            <a:prstGeom prst="rect">
              <a:avLst/>
            </a:prstGeom>
            <a:noFill/>
          </p:spPr>
          <p:txBody>
            <a:bodyPr wrap="square" rtlCol="0">
              <a:spAutoFit/>
            </a:bodyPr>
            <a:lstStyle/>
            <a:p>
              <a:pPr algn="ctr"/>
              <a:r>
                <a:rPr lang="en-US"/>
                <a:t>Nathan Anthony (EE)</a:t>
              </a:r>
            </a:p>
          </p:txBody>
        </p:sp>
        <p:pic>
          <p:nvPicPr>
            <p:cNvPr id="12" name="Picture 11" descr="A person with a beard&#10;&#10;Description automatically generated with medium confidence">
              <a:extLst>
                <a:ext uri="{FF2B5EF4-FFF2-40B4-BE49-F238E27FC236}">
                  <a16:creationId xmlns:a16="http://schemas.microsoft.com/office/drawing/2014/main" id="{5DA444A6-D924-4C2A-BCB3-B11AE3926706}"/>
                </a:ext>
              </a:extLst>
            </p:cNvPr>
            <p:cNvPicPr>
              <a:picLocks noChangeAspect="1"/>
            </p:cNvPicPr>
            <p:nvPr/>
          </p:nvPicPr>
          <p:blipFill rotWithShape="1">
            <a:blip r:embed="rId6">
              <a:extLst>
                <a:ext uri="{28A0092B-C50C-407E-A947-70E740481C1C}">
                  <a14:useLocalDpi xmlns:a14="http://schemas.microsoft.com/office/drawing/2010/main" val="0"/>
                </a:ext>
              </a:extLst>
            </a:blip>
            <a:srcRect l="32594" t="5438" r="32698" b="37724"/>
            <a:stretch/>
          </p:blipFill>
          <p:spPr>
            <a:xfrm>
              <a:off x="9447276" y="5099905"/>
              <a:ext cx="536680" cy="703081"/>
            </a:xfrm>
            <a:prstGeom prst="rect">
              <a:avLst/>
            </a:prstGeom>
          </p:spPr>
        </p:pic>
      </p:grpSp>
      <p:pic>
        <p:nvPicPr>
          <p:cNvPr id="13" name="Recorded Sound">
            <a:hlinkClick r:id="" action="ppaction://media"/>
            <a:extLst>
              <a:ext uri="{FF2B5EF4-FFF2-40B4-BE49-F238E27FC236}">
                <a16:creationId xmlns:a16="http://schemas.microsoft.com/office/drawing/2014/main" id="{133E7589-9572-4E78-93BA-9CBCAFB7F5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26906" y="5638800"/>
            <a:ext cx="609600" cy="609600"/>
          </a:xfrm>
          <a:prstGeom prst="rect">
            <a:avLst/>
          </a:prstGeom>
        </p:spPr>
      </p:pic>
    </p:spTree>
    <p:extLst>
      <p:ext uri="{BB962C8B-B14F-4D97-AF65-F5344CB8AC3E}">
        <p14:creationId xmlns:p14="http://schemas.microsoft.com/office/powerpoint/2010/main" val="1627230622"/>
      </p:ext>
    </p:extLst>
  </p:cSld>
  <p:clrMapOvr>
    <a:masterClrMapping/>
  </p:clrMapOvr>
  <mc:AlternateContent xmlns:mc="http://schemas.openxmlformats.org/markup-compatibility/2006">
    <mc:Choice xmlns:p14="http://schemas.microsoft.com/office/powerpoint/2010/main" Requires="p14">
      <p:transition spd="slow" p14:dur="2000" advTm="16670"/>
    </mc:Choice>
    <mc:Fallback>
      <p:transition spd="slow" advTm="16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7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FB94-6240-4643-B82F-0C896816B47C}"/>
              </a:ext>
            </a:extLst>
          </p:cNvPr>
          <p:cNvSpPr>
            <a:spLocks noGrp="1"/>
          </p:cNvSpPr>
          <p:nvPr>
            <p:ph type="title"/>
          </p:nvPr>
        </p:nvSpPr>
        <p:spPr/>
        <p:txBody>
          <a:bodyPr/>
          <a:lstStyle/>
          <a:p>
            <a:r>
              <a:rPr lang="en-US"/>
              <a:t>DIFFRACTION grating wheel</a:t>
            </a:r>
          </a:p>
        </p:txBody>
      </p:sp>
      <p:sp>
        <p:nvSpPr>
          <p:cNvPr id="3" name="Content Placeholder 2">
            <a:extLst>
              <a:ext uri="{FF2B5EF4-FFF2-40B4-BE49-F238E27FC236}">
                <a16:creationId xmlns:a16="http://schemas.microsoft.com/office/drawing/2014/main" id="{FC777957-4D6B-4007-ADC2-CD9D30C90A89}"/>
              </a:ext>
            </a:extLst>
          </p:cNvPr>
          <p:cNvSpPr>
            <a:spLocks noGrp="1"/>
          </p:cNvSpPr>
          <p:nvPr>
            <p:ph sz="half" idx="1"/>
          </p:nvPr>
        </p:nvSpPr>
        <p:spPr/>
        <p:txBody>
          <a:bodyPr>
            <a:normAutofit lnSpcReduction="10000"/>
          </a:bodyPr>
          <a:lstStyle/>
          <a:p>
            <a:r>
              <a:rPr lang="en-US"/>
              <a:t>Changes shape</a:t>
            </a:r>
          </a:p>
          <a:p>
            <a:endParaRPr lang="en-US"/>
          </a:p>
          <a:p>
            <a:r>
              <a:rPr lang="en-US"/>
              <a:t>Creates 3 unique patterns</a:t>
            </a:r>
          </a:p>
          <a:p>
            <a:pPr lvl="1">
              <a:buFontTx/>
              <a:buChar char="-"/>
            </a:pPr>
            <a:r>
              <a:rPr lang="en-US"/>
              <a:t>Single Axis – 1000 lines/mm</a:t>
            </a:r>
          </a:p>
          <a:p>
            <a:pPr lvl="1">
              <a:buFontTx/>
              <a:buChar char="-"/>
            </a:pPr>
            <a:r>
              <a:rPr lang="en-US"/>
              <a:t>Double Axis – 13500 lines/mm</a:t>
            </a:r>
          </a:p>
          <a:p>
            <a:pPr lvl="1">
              <a:buFontTx/>
              <a:buChar char="-"/>
            </a:pPr>
            <a:r>
              <a:rPr lang="en-US"/>
              <a:t>Unique “Heart-Shaped” Grating</a:t>
            </a:r>
          </a:p>
          <a:p>
            <a:pPr lvl="1">
              <a:buFontTx/>
              <a:buChar char="-"/>
            </a:pPr>
            <a:endParaRPr lang="en-US"/>
          </a:p>
          <a:p>
            <a:r>
              <a:rPr lang="en-US"/>
              <a:t>Diffraction Grating Equation:</a:t>
            </a:r>
          </a:p>
          <a:p>
            <a:pPr lvl="1"/>
            <a:r>
              <a:rPr lang="en-US"/>
              <a:t>d sin(</a:t>
            </a:r>
            <a:r>
              <a:rPr lang="en-US">
                <a:latin typeface="Times New Roman" panose="02020603050405020304" pitchFamily="18" charset="0"/>
                <a:cs typeface="Times New Roman" panose="02020603050405020304" pitchFamily="18" charset="0"/>
              </a:rPr>
              <a:t>θ) = m</a:t>
            </a:r>
            <a:r>
              <a:rPr lang="el-GR">
                <a:latin typeface="Times New Roman" panose="02020603050405020304" pitchFamily="18" charset="0"/>
                <a:cs typeface="Times New Roman" panose="02020603050405020304" pitchFamily="18" charset="0"/>
              </a:rPr>
              <a:t>λ</a:t>
            </a:r>
            <a:endParaRPr lang="en-US">
              <a:latin typeface="Times New Roman" panose="02020603050405020304" pitchFamily="18" charset="0"/>
              <a:cs typeface="Times New Roman" panose="02020603050405020304" pitchFamily="18" charset="0"/>
            </a:endParaRPr>
          </a:p>
          <a:p>
            <a:pPr lvl="1"/>
            <a:r>
              <a:rPr lang="en-US">
                <a:latin typeface="Times New Roman" panose="02020603050405020304" pitchFamily="18" charset="0"/>
                <a:cs typeface="Times New Roman" panose="02020603050405020304" pitchFamily="18" charset="0"/>
              </a:rPr>
              <a:t>Small angle approximation sin(θ) = z / L</a:t>
            </a:r>
            <a:endParaRPr lang="en-US"/>
          </a:p>
        </p:txBody>
      </p:sp>
      <p:pic>
        <p:nvPicPr>
          <p:cNvPr id="7" name="Picture 6">
            <a:extLst>
              <a:ext uri="{FF2B5EF4-FFF2-40B4-BE49-F238E27FC236}">
                <a16:creationId xmlns:a16="http://schemas.microsoft.com/office/drawing/2014/main" id="{03555A9B-B661-406D-9137-C534819967E3}"/>
              </a:ext>
            </a:extLst>
          </p:cNvPr>
          <p:cNvPicPr>
            <a:picLocks noChangeAspect="1"/>
          </p:cNvPicPr>
          <p:nvPr/>
        </p:nvPicPr>
        <p:blipFill>
          <a:blip r:embed="rId5"/>
          <a:stretch>
            <a:fillRect/>
          </a:stretch>
        </p:blipFill>
        <p:spPr>
          <a:xfrm>
            <a:off x="8356141" y="1859846"/>
            <a:ext cx="2649944" cy="2147710"/>
          </a:xfrm>
          <a:prstGeom prst="rect">
            <a:avLst/>
          </a:prstGeom>
        </p:spPr>
      </p:pic>
      <p:pic>
        <p:nvPicPr>
          <p:cNvPr id="10" name="DIFFRACTIONGRATINGWHEELLAST">
            <a:hlinkClick r:id="" action="ppaction://media"/>
            <a:extLst>
              <a:ext uri="{FF2B5EF4-FFF2-40B4-BE49-F238E27FC236}">
                <a16:creationId xmlns:a16="http://schemas.microsoft.com/office/drawing/2014/main" id="{37AB5411-F65A-468A-87D9-493D986B3F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6141" y="894646"/>
            <a:ext cx="487363" cy="487363"/>
          </a:xfrm>
          <a:prstGeom prst="rect">
            <a:avLst/>
          </a:prstGeom>
        </p:spPr>
      </p:pic>
      <p:pic>
        <p:nvPicPr>
          <p:cNvPr id="5" name="Picture 4">
            <a:extLst>
              <a:ext uri="{FF2B5EF4-FFF2-40B4-BE49-F238E27FC236}">
                <a16:creationId xmlns:a16="http://schemas.microsoft.com/office/drawing/2014/main" id="{505934FD-4D76-43D3-AA5F-7F99DB09A570}"/>
              </a:ext>
            </a:extLst>
          </p:cNvPr>
          <p:cNvPicPr>
            <a:picLocks noChangeAspect="1"/>
          </p:cNvPicPr>
          <p:nvPr/>
        </p:nvPicPr>
        <p:blipFill rotWithShape="1">
          <a:blip r:embed="rId7"/>
          <a:srcRect l="33822" t="6503" r="37147" b="27738"/>
          <a:stretch/>
        </p:blipFill>
        <p:spPr>
          <a:xfrm>
            <a:off x="6450910" y="2323217"/>
            <a:ext cx="1474062" cy="1368778"/>
          </a:xfrm>
          <a:prstGeom prst="rect">
            <a:avLst/>
          </a:prstGeom>
        </p:spPr>
      </p:pic>
      <p:pic>
        <p:nvPicPr>
          <p:cNvPr id="8" name="Picture 7">
            <a:extLst>
              <a:ext uri="{FF2B5EF4-FFF2-40B4-BE49-F238E27FC236}">
                <a16:creationId xmlns:a16="http://schemas.microsoft.com/office/drawing/2014/main" id="{C00A8CCB-9208-4B7E-B74F-B73420E506FF}"/>
              </a:ext>
            </a:extLst>
          </p:cNvPr>
          <p:cNvPicPr>
            <a:picLocks noChangeAspect="1"/>
          </p:cNvPicPr>
          <p:nvPr/>
        </p:nvPicPr>
        <p:blipFill>
          <a:blip r:embed="rId8"/>
          <a:stretch>
            <a:fillRect/>
          </a:stretch>
        </p:blipFill>
        <p:spPr>
          <a:xfrm>
            <a:off x="6510866" y="4439207"/>
            <a:ext cx="1500036" cy="1456268"/>
          </a:xfrm>
          <a:prstGeom prst="rect">
            <a:avLst/>
          </a:prstGeom>
        </p:spPr>
      </p:pic>
      <p:pic>
        <p:nvPicPr>
          <p:cNvPr id="11" name="Picture 10">
            <a:extLst>
              <a:ext uri="{FF2B5EF4-FFF2-40B4-BE49-F238E27FC236}">
                <a16:creationId xmlns:a16="http://schemas.microsoft.com/office/drawing/2014/main" id="{317F576B-CE8D-4C3F-974D-292D9B4844C0}"/>
              </a:ext>
            </a:extLst>
          </p:cNvPr>
          <p:cNvPicPr>
            <a:picLocks noChangeAspect="1"/>
          </p:cNvPicPr>
          <p:nvPr/>
        </p:nvPicPr>
        <p:blipFill>
          <a:blip r:embed="rId9"/>
          <a:stretch>
            <a:fillRect/>
          </a:stretch>
        </p:blipFill>
        <p:spPr>
          <a:xfrm>
            <a:off x="9051840" y="4972756"/>
            <a:ext cx="1574343" cy="1456267"/>
          </a:xfrm>
          <a:prstGeom prst="rect">
            <a:avLst/>
          </a:prstGeom>
        </p:spPr>
      </p:pic>
      <p:sp>
        <p:nvSpPr>
          <p:cNvPr id="12" name="TextBox 11">
            <a:extLst>
              <a:ext uri="{FF2B5EF4-FFF2-40B4-BE49-F238E27FC236}">
                <a16:creationId xmlns:a16="http://schemas.microsoft.com/office/drawing/2014/main" id="{EA639A6B-2120-4C57-A9FE-2398E550ED55}"/>
              </a:ext>
            </a:extLst>
          </p:cNvPr>
          <p:cNvSpPr txBox="1"/>
          <p:nvPr/>
        </p:nvSpPr>
        <p:spPr>
          <a:xfrm>
            <a:off x="6400769" y="3322663"/>
            <a:ext cx="1574344" cy="369332"/>
          </a:xfrm>
          <a:prstGeom prst="rect">
            <a:avLst/>
          </a:prstGeom>
          <a:noFill/>
        </p:spPr>
        <p:txBody>
          <a:bodyPr wrap="square" rtlCol="0">
            <a:spAutoFit/>
          </a:bodyPr>
          <a:lstStyle/>
          <a:p>
            <a:pPr algn="ctr"/>
            <a:r>
              <a:rPr lang="en-US"/>
              <a:t>Single Axis</a:t>
            </a:r>
          </a:p>
        </p:txBody>
      </p:sp>
      <p:sp>
        <p:nvSpPr>
          <p:cNvPr id="13" name="TextBox 12">
            <a:extLst>
              <a:ext uri="{FF2B5EF4-FFF2-40B4-BE49-F238E27FC236}">
                <a16:creationId xmlns:a16="http://schemas.microsoft.com/office/drawing/2014/main" id="{3E5793AD-7DDB-46FE-AB6D-CBBEC6DFBF20}"/>
              </a:ext>
            </a:extLst>
          </p:cNvPr>
          <p:cNvSpPr txBox="1"/>
          <p:nvPr/>
        </p:nvSpPr>
        <p:spPr>
          <a:xfrm>
            <a:off x="6473712" y="5851753"/>
            <a:ext cx="1574344" cy="369332"/>
          </a:xfrm>
          <a:prstGeom prst="rect">
            <a:avLst/>
          </a:prstGeom>
          <a:noFill/>
        </p:spPr>
        <p:txBody>
          <a:bodyPr wrap="square" rtlCol="0">
            <a:spAutoFit/>
          </a:bodyPr>
          <a:lstStyle/>
          <a:p>
            <a:pPr algn="ctr"/>
            <a:r>
              <a:rPr lang="en-US"/>
              <a:t>Double Axis</a:t>
            </a:r>
          </a:p>
        </p:txBody>
      </p:sp>
      <p:sp>
        <p:nvSpPr>
          <p:cNvPr id="14" name="TextBox 13">
            <a:extLst>
              <a:ext uri="{FF2B5EF4-FFF2-40B4-BE49-F238E27FC236}">
                <a16:creationId xmlns:a16="http://schemas.microsoft.com/office/drawing/2014/main" id="{E8431E92-9304-4A85-AB0F-0E1F4EE776B8}"/>
              </a:ext>
            </a:extLst>
          </p:cNvPr>
          <p:cNvSpPr txBox="1"/>
          <p:nvPr/>
        </p:nvSpPr>
        <p:spPr>
          <a:xfrm>
            <a:off x="9060766" y="4604331"/>
            <a:ext cx="1574344" cy="369332"/>
          </a:xfrm>
          <a:prstGeom prst="rect">
            <a:avLst/>
          </a:prstGeom>
          <a:noFill/>
        </p:spPr>
        <p:txBody>
          <a:bodyPr wrap="square" rtlCol="0">
            <a:spAutoFit/>
          </a:bodyPr>
          <a:lstStyle/>
          <a:p>
            <a:pPr algn="ctr"/>
            <a:r>
              <a:rPr lang="en-US"/>
              <a:t>Heart Shaped</a:t>
            </a:r>
          </a:p>
        </p:txBody>
      </p:sp>
      <p:grpSp>
        <p:nvGrpSpPr>
          <p:cNvPr id="15" name="Group 14">
            <a:extLst>
              <a:ext uri="{FF2B5EF4-FFF2-40B4-BE49-F238E27FC236}">
                <a16:creationId xmlns:a16="http://schemas.microsoft.com/office/drawing/2014/main" id="{89894AEA-17B8-479F-BF07-7F7CDAB83436}"/>
              </a:ext>
            </a:extLst>
          </p:cNvPr>
          <p:cNvGrpSpPr/>
          <p:nvPr/>
        </p:nvGrpSpPr>
        <p:grpSpPr>
          <a:xfrm>
            <a:off x="9782783" y="6060469"/>
            <a:ext cx="2503365" cy="641557"/>
            <a:chOff x="3222122" y="2387238"/>
            <a:chExt cx="2503365" cy="641557"/>
          </a:xfrm>
        </p:grpSpPr>
        <p:pic>
          <p:nvPicPr>
            <p:cNvPr id="16" name="Picture 15">
              <a:extLst>
                <a:ext uri="{FF2B5EF4-FFF2-40B4-BE49-F238E27FC236}">
                  <a16:creationId xmlns:a16="http://schemas.microsoft.com/office/drawing/2014/main" id="{118AF731-D939-4CB2-AF64-A90408E637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2122" y="2387238"/>
              <a:ext cx="590641" cy="641557"/>
            </a:xfrm>
            <a:prstGeom prst="rect">
              <a:avLst/>
            </a:prstGeom>
          </p:spPr>
        </p:pic>
        <p:sp>
          <p:nvSpPr>
            <p:cNvPr id="17" name="TextBox 16">
              <a:extLst>
                <a:ext uri="{FF2B5EF4-FFF2-40B4-BE49-F238E27FC236}">
                  <a16:creationId xmlns:a16="http://schemas.microsoft.com/office/drawing/2014/main" id="{1586E4EB-E72F-4BC0-8719-F392BF1D37C4}"/>
                </a:ext>
              </a:extLst>
            </p:cNvPr>
            <p:cNvSpPr txBox="1"/>
            <p:nvPr/>
          </p:nvSpPr>
          <p:spPr>
            <a:xfrm>
              <a:off x="3517443" y="2515431"/>
              <a:ext cx="2208044" cy="369332"/>
            </a:xfrm>
            <a:prstGeom prst="rect">
              <a:avLst/>
            </a:prstGeom>
            <a:noFill/>
          </p:spPr>
          <p:txBody>
            <a:bodyPr wrap="square" lIns="91440" tIns="45720" rIns="91440" bIns="45720" rtlCol="0" anchor="t">
              <a:spAutoFit/>
            </a:bodyPr>
            <a:lstStyle/>
            <a:p>
              <a:pPr algn="ctr"/>
              <a:r>
                <a:rPr lang="en-US"/>
                <a:t>Naim El-Nil (PSE)</a:t>
              </a:r>
            </a:p>
          </p:txBody>
        </p:sp>
      </p:grpSp>
    </p:spTree>
    <p:extLst>
      <p:ext uri="{BB962C8B-B14F-4D97-AF65-F5344CB8AC3E}">
        <p14:creationId xmlns:p14="http://schemas.microsoft.com/office/powerpoint/2010/main" val="3679028876"/>
      </p:ext>
    </p:extLst>
  </p:cSld>
  <p:clrMapOvr>
    <a:masterClrMapping/>
  </p:clrMapOvr>
  <mc:AlternateContent xmlns:mc="http://schemas.openxmlformats.org/markup-compatibility/2006">
    <mc:Choice xmlns:p14="http://schemas.microsoft.com/office/powerpoint/2010/main" Requires="p14">
      <p:transition spd="slow" p14:dur="2000" advTm="66000"/>
    </mc:Choice>
    <mc:Fallback>
      <p:transition spd="slow" advTm="6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1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65F7C-EC35-465F-A65C-5DF6D704E6DE}"/>
              </a:ext>
            </a:extLst>
          </p:cNvPr>
          <p:cNvSpPr>
            <a:spLocks noGrp="1"/>
          </p:cNvSpPr>
          <p:nvPr>
            <p:ph type="title"/>
          </p:nvPr>
        </p:nvSpPr>
        <p:spPr>
          <a:xfrm>
            <a:off x="1030287" y="0"/>
            <a:ext cx="10131425" cy="965269"/>
          </a:xfrm>
        </p:spPr>
        <p:txBody>
          <a:bodyPr/>
          <a:lstStyle/>
          <a:p>
            <a:pPr algn="ctr"/>
            <a:r>
              <a:rPr lang="en-US"/>
              <a:t>PCB Design</a:t>
            </a:r>
          </a:p>
        </p:txBody>
      </p:sp>
      <p:grpSp>
        <p:nvGrpSpPr>
          <p:cNvPr id="13" name="Group 12">
            <a:extLst>
              <a:ext uri="{FF2B5EF4-FFF2-40B4-BE49-F238E27FC236}">
                <a16:creationId xmlns:a16="http://schemas.microsoft.com/office/drawing/2014/main" id="{A0B0CB3C-BC4A-4298-BB2A-8B2BEA67A7C2}"/>
              </a:ext>
            </a:extLst>
          </p:cNvPr>
          <p:cNvGrpSpPr/>
          <p:nvPr/>
        </p:nvGrpSpPr>
        <p:grpSpPr>
          <a:xfrm>
            <a:off x="9447276" y="6058259"/>
            <a:ext cx="2744724" cy="703081"/>
            <a:chOff x="9447276" y="5099905"/>
            <a:chExt cx="2744724" cy="703081"/>
          </a:xfrm>
        </p:grpSpPr>
        <p:sp>
          <p:nvSpPr>
            <p:cNvPr id="14" name="TextBox 13">
              <a:extLst>
                <a:ext uri="{FF2B5EF4-FFF2-40B4-BE49-F238E27FC236}">
                  <a16:creationId xmlns:a16="http://schemas.microsoft.com/office/drawing/2014/main" id="{BEC06B97-0304-4940-9F74-207778CCCE27}"/>
                </a:ext>
              </a:extLst>
            </p:cNvPr>
            <p:cNvSpPr txBox="1"/>
            <p:nvPr/>
          </p:nvSpPr>
          <p:spPr>
            <a:xfrm>
              <a:off x="9983956" y="5266780"/>
              <a:ext cx="2208044" cy="369332"/>
            </a:xfrm>
            <a:prstGeom prst="rect">
              <a:avLst/>
            </a:prstGeom>
            <a:noFill/>
          </p:spPr>
          <p:txBody>
            <a:bodyPr wrap="square" rtlCol="0">
              <a:spAutoFit/>
            </a:bodyPr>
            <a:lstStyle/>
            <a:p>
              <a:pPr algn="ctr"/>
              <a:r>
                <a:rPr lang="en-US"/>
                <a:t>Nathan Anthony (EE)</a:t>
              </a:r>
            </a:p>
          </p:txBody>
        </p:sp>
        <p:pic>
          <p:nvPicPr>
            <p:cNvPr id="15" name="Picture 14" descr="A person with a beard&#10;&#10;Description automatically generated with medium confidence">
              <a:extLst>
                <a:ext uri="{FF2B5EF4-FFF2-40B4-BE49-F238E27FC236}">
                  <a16:creationId xmlns:a16="http://schemas.microsoft.com/office/drawing/2014/main" id="{EC83412F-EE2B-40C5-9D06-C7EC1A08C8F1}"/>
                </a:ext>
              </a:extLst>
            </p:cNvPr>
            <p:cNvPicPr>
              <a:picLocks noChangeAspect="1"/>
            </p:cNvPicPr>
            <p:nvPr/>
          </p:nvPicPr>
          <p:blipFill rotWithShape="1">
            <a:blip r:embed="rId5">
              <a:extLst>
                <a:ext uri="{28A0092B-C50C-407E-A947-70E740481C1C}">
                  <a14:useLocalDpi xmlns:a14="http://schemas.microsoft.com/office/drawing/2010/main" val="0"/>
                </a:ext>
              </a:extLst>
            </a:blip>
            <a:srcRect l="32594" t="5438" r="32698" b="37724"/>
            <a:stretch/>
          </p:blipFill>
          <p:spPr>
            <a:xfrm>
              <a:off x="9447276" y="5099905"/>
              <a:ext cx="536680" cy="703081"/>
            </a:xfrm>
            <a:prstGeom prst="rect">
              <a:avLst/>
            </a:prstGeom>
          </p:spPr>
        </p:pic>
      </p:grpSp>
      <p:pic>
        <p:nvPicPr>
          <p:cNvPr id="16" name="Picture 15" descr="A picture containing text, electronics&#10;&#10;Description automatically generated">
            <a:extLst>
              <a:ext uri="{FF2B5EF4-FFF2-40B4-BE49-F238E27FC236}">
                <a16:creationId xmlns:a16="http://schemas.microsoft.com/office/drawing/2014/main" id="{DE9CBEC0-BDD8-4C1A-9C76-4A3A114B3B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8545" y="1446252"/>
            <a:ext cx="3687495" cy="3485344"/>
          </a:xfrm>
          <a:prstGeom prst="rect">
            <a:avLst/>
          </a:prstGeom>
        </p:spPr>
      </p:pic>
      <p:pic>
        <p:nvPicPr>
          <p:cNvPr id="18" name="Picture 17" descr="Diagram, schematic&#10;&#10;Description automatically generated">
            <a:extLst>
              <a:ext uri="{FF2B5EF4-FFF2-40B4-BE49-F238E27FC236}">
                <a16:creationId xmlns:a16="http://schemas.microsoft.com/office/drawing/2014/main" id="{E8347984-447A-4AEF-ABAE-23361A9CD9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287" y="1279197"/>
            <a:ext cx="5519654" cy="4207203"/>
          </a:xfrm>
          <a:prstGeom prst="rect">
            <a:avLst/>
          </a:prstGeom>
        </p:spPr>
      </p:pic>
      <p:sp>
        <p:nvSpPr>
          <p:cNvPr id="19" name="TextBox 18">
            <a:extLst>
              <a:ext uri="{FF2B5EF4-FFF2-40B4-BE49-F238E27FC236}">
                <a16:creationId xmlns:a16="http://schemas.microsoft.com/office/drawing/2014/main" id="{98E7EF72-2830-420C-A6BA-FE89085E8FE0}"/>
              </a:ext>
            </a:extLst>
          </p:cNvPr>
          <p:cNvSpPr txBox="1"/>
          <p:nvPr/>
        </p:nvSpPr>
        <p:spPr>
          <a:xfrm>
            <a:off x="8221301" y="4869699"/>
            <a:ext cx="1881981" cy="276999"/>
          </a:xfrm>
          <a:prstGeom prst="rect">
            <a:avLst/>
          </a:prstGeom>
          <a:noFill/>
        </p:spPr>
        <p:txBody>
          <a:bodyPr wrap="square" rtlCol="0">
            <a:spAutoFit/>
          </a:bodyPr>
          <a:lstStyle/>
          <a:p>
            <a:pPr algn="ctr"/>
            <a:r>
              <a:rPr lang="en-US" sz="1200"/>
              <a:t>Rendering from JLCPCB </a:t>
            </a:r>
          </a:p>
        </p:txBody>
      </p:sp>
      <p:pic>
        <p:nvPicPr>
          <p:cNvPr id="21" name="Recorded Sound">
            <a:hlinkClick r:id="" action="ppaction://media"/>
            <a:extLst>
              <a:ext uri="{FF2B5EF4-FFF2-40B4-BE49-F238E27FC236}">
                <a16:creationId xmlns:a16="http://schemas.microsoft.com/office/drawing/2014/main" id="{34E32064-A2A8-497B-9F7E-F14D18B498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18543" y="5181600"/>
            <a:ext cx="609600" cy="609600"/>
          </a:xfrm>
          <a:prstGeom prst="rect">
            <a:avLst/>
          </a:prstGeom>
        </p:spPr>
      </p:pic>
    </p:spTree>
    <p:extLst>
      <p:ext uri="{BB962C8B-B14F-4D97-AF65-F5344CB8AC3E}">
        <p14:creationId xmlns:p14="http://schemas.microsoft.com/office/powerpoint/2010/main" val="3636172061"/>
      </p:ext>
    </p:extLst>
  </p:cSld>
  <p:clrMapOvr>
    <a:masterClrMapping/>
  </p:clrMapOvr>
  <mc:AlternateContent xmlns:mc="http://schemas.openxmlformats.org/markup-compatibility/2006">
    <mc:Choice xmlns:p14="http://schemas.microsoft.com/office/powerpoint/2010/main" Requires="p14">
      <p:transition spd="slow" p14:dur="2000" advTm="9000"/>
    </mc:Choice>
    <mc:Fallback>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6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Diagram, schematic&#10;&#10;Description automatically generated">
            <a:extLst>
              <a:ext uri="{FF2B5EF4-FFF2-40B4-BE49-F238E27FC236}">
                <a16:creationId xmlns:a16="http://schemas.microsoft.com/office/drawing/2014/main" id="{AC01751A-844F-4A69-80F8-FEB89192A0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8044" y="1172180"/>
            <a:ext cx="6896454" cy="5256631"/>
          </a:xfrm>
          <a:prstGeom prst="rect">
            <a:avLst/>
          </a:prstGeom>
        </p:spPr>
      </p:pic>
      <p:sp>
        <p:nvSpPr>
          <p:cNvPr id="2" name="Title 1">
            <a:extLst>
              <a:ext uri="{FF2B5EF4-FFF2-40B4-BE49-F238E27FC236}">
                <a16:creationId xmlns:a16="http://schemas.microsoft.com/office/drawing/2014/main" id="{DCE65F7C-EC35-465F-A65C-5DF6D704E6DE}"/>
              </a:ext>
            </a:extLst>
          </p:cNvPr>
          <p:cNvSpPr>
            <a:spLocks noGrp="1"/>
          </p:cNvSpPr>
          <p:nvPr>
            <p:ph type="title"/>
          </p:nvPr>
        </p:nvSpPr>
        <p:spPr>
          <a:xfrm>
            <a:off x="295276" y="-323850"/>
            <a:ext cx="10131425" cy="1456267"/>
          </a:xfrm>
        </p:spPr>
        <p:txBody>
          <a:bodyPr/>
          <a:lstStyle/>
          <a:p>
            <a:r>
              <a:rPr lang="en-US"/>
              <a:t>PCB Schematic</a:t>
            </a:r>
          </a:p>
        </p:txBody>
      </p:sp>
      <p:sp>
        <p:nvSpPr>
          <p:cNvPr id="3" name="Rectangle 2">
            <a:extLst>
              <a:ext uri="{FF2B5EF4-FFF2-40B4-BE49-F238E27FC236}">
                <a16:creationId xmlns:a16="http://schemas.microsoft.com/office/drawing/2014/main" id="{5861D05D-851C-467B-95B5-F98C330C2997}"/>
              </a:ext>
            </a:extLst>
          </p:cNvPr>
          <p:cNvSpPr/>
          <p:nvPr/>
        </p:nvSpPr>
        <p:spPr>
          <a:xfrm>
            <a:off x="6096000" y="2354172"/>
            <a:ext cx="2791146" cy="396762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9B2605D-4EF8-4619-8D24-11E5A964B5E3}"/>
              </a:ext>
            </a:extLst>
          </p:cNvPr>
          <p:cNvSpPr/>
          <p:nvPr/>
        </p:nvSpPr>
        <p:spPr>
          <a:xfrm>
            <a:off x="5194308" y="5685819"/>
            <a:ext cx="461963" cy="46909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5314454-A2D1-4537-97D3-A07E5A251311}"/>
              </a:ext>
            </a:extLst>
          </p:cNvPr>
          <p:cNvGrpSpPr/>
          <p:nvPr/>
        </p:nvGrpSpPr>
        <p:grpSpPr>
          <a:xfrm>
            <a:off x="9447276" y="6154919"/>
            <a:ext cx="2744724" cy="703081"/>
            <a:chOff x="9447276" y="5099905"/>
            <a:chExt cx="2744724" cy="703081"/>
          </a:xfrm>
        </p:grpSpPr>
        <p:sp>
          <p:nvSpPr>
            <p:cNvPr id="12" name="TextBox 11">
              <a:extLst>
                <a:ext uri="{FF2B5EF4-FFF2-40B4-BE49-F238E27FC236}">
                  <a16:creationId xmlns:a16="http://schemas.microsoft.com/office/drawing/2014/main" id="{06F1AC2C-D46A-4252-B458-050CC079260F}"/>
                </a:ext>
              </a:extLst>
            </p:cNvPr>
            <p:cNvSpPr txBox="1"/>
            <p:nvPr/>
          </p:nvSpPr>
          <p:spPr>
            <a:xfrm>
              <a:off x="9983956" y="5266780"/>
              <a:ext cx="2208044" cy="369332"/>
            </a:xfrm>
            <a:prstGeom prst="rect">
              <a:avLst/>
            </a:prstGeom>
            <a:noFill/>
          </p:spPr>
          <p:txBody>
            <a:bodyPr wrap="square" rtlCol="0">
              <a:spAutoFit/>
            </a:bodyPr>
            <a:lstStyle/>
            <a:p>
              <a:pPr algn="ctr"/>
              <a:r>
                <a:rPr lang="en-US"/>
                <a:t>Nathan Anthony (EE)</a:t>
              </a:r>
            </a:p>
          </p:txBody>
        </p:sp>
        <p:pic>
          <p:nvPicPr>
            <p:cNvPr id="13" name="Picture 12" descr="A person with a beard&#10;&#10;Description automatically generated with medium confidence">
              <a:extLst>
                <a:ext uri="{FF2B5EF4-FFF2-40B4-BE49-F238E27FC236}">
                  <a16:creationId xmlns:a16="http://schemas.microsoft.com/office/drawing/2014/main" id="{BEBA87FA-6E19-467F-867C-1DC8449AEFF2}"/>
                </a:ext>
              </a:extLst>
            </p:cNvPr>
            <p:cNvPicPr>
              <a:picLocks noChangeAspect="1"/>
            </p:cNvPicPr>
            <p:nvPr/>
          </p:nvPicPr>
          <p:blipFill rotWithShape="1">
            <a:blip r:embed="rId6">
              <a:extLst>
                <a:ext uri="{28A0092B-C50C-407E-A947-70E740481C1C}">
                  <a14:useLocalDpi xmlns:a14="http://schemas.microsoft.com/office/drawing/2010/main" val="0"/>
                </a:ext>
              </a:extLst>
            </a:blip>
            <a:srcRect l="32594" t="5438" r="32698" b="37724"/>
            <a:stretch/>
          </p:blipFill>
          <p:spPr>
            <a:xfrm>
              <a:off x="9447276" y="5099905"/>
              <a:ext cx="536680" cy="703081"/>
            </a:xfrm>
            <a:prstGeom prst="rect">
              <a:avLst/>
            </a:prstGeom>
          </p:spPr>
        </p:pic>
      </p:grpSp>
      <p:pic>
        <p:nvPicPr>
          <p:cNvPr id="17" name="Recorded Sound">
            <a:hlinkClick r:id="" action="ppaction://media"/>
            <a:extLst>
              <a:ext uri="{FF2B5EF4-FFF2-40B4-BE49-F238E27FC236}">
                <a16:creationId xmlns:a16="http://schemas.microsoft.com/office/drawing/2014/main" id="{25D686B0-6361-48E6-BB7F-10AE804F03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33911" y="3429000"/>
            <a:ext cx="609600" cy="609600"/>
          </a:xfrm>
          <a:prstGeom prst="rect">
            <a:avLst/>
          </a:prstGeom>
        </p:spPr>
      </p:pic>
    </p:spTree>
    <p:extLst>
      <p:ext uri="{BB962C8B-B14F-4D97-AF65-F5344CB8AC3E}">
        <p14:creationId xmlns:p14="http://schemas.microsoft.com/office/powerpoint/2010/main" val="2821265655"/>
      </p:ext>
    </p:extLst>
  </p:cSld>
  <p:clrMapOvr>
    <a:masterClrMapping/>
  </p:clrMapOvr>
  <mc:AlternateContent xmlns:mc="http://schemas.openxmlformats.org/markup-compatibility/2006">
    <mc:Choice xmlns:p14="http://schemas.microsoft.com/office/powerpoint/2010/main" Requires="p14">
      <p:transition spd="slow" p14:dur="2000" advTm="37000"/>
    </mc:Choice>
    <mc:Fallback>
      <p:transition spd="slow"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2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iagram, schematic&#10;&#10;Description automatically generated">
            <a:extLst>
              <a:ext uri="{FF2B5EF4-FFF2-40B4-BE49-F238E27FC236}">
                <a16:creationId xmlns:a16="http://schemas.microsoft.com/office/drawing/2014/main" id="{35DE3510-88C5-4C33-BAAD-B0771BD03A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8044" y="1172180"/>
            <a:ext cx="6896454" cy="5256631"/>
          </a:xfrm>
          <a:prstGeom prst="rect">
            <a:avLst/>
          </a:prstGeom>
        </p:spPr>
      </p:pic>
      <p:sp>
        <p:nvSpPr>
          <p:cNvPr id="2" name="Title 1">
            <a:extLst>
              <a:ext uri="{FF2B5EF4-FFF2-40B4-BE49-F238E27FC236}">
                <a16:creationId xmlns:a16="http://schemas.microsoft.com/office/drawing/2014/main" id="{DCE65F7C-EC35-465F-A65C-5DF6D704E6DE}"/>
              </a:ext>
            </a:extLst>
          </p:cNvPr>
          <p:cNvSpPr>
            <a:spLocks noGrp="1"/>
          </p:cNvSpPr>
          <p:nvPr>
            <p:ph type="title"/>
          </p:nvPr>
        </p:nvSpPr>
        <p:spPr>
          <a:xfrm>
            <a:off x="295276" y="-323850"/>
            <a:ext cx="10131425" cy="1456267"/>
          </a:xfrm>
        </p:spPr>
        <p:txBody>
          <a:bodyPr/>
          <a:lstStyle/>
          <a:p>
            <a:r>
              <a:rPr lang="en-US"/>
              <a:t>PCB Schematic </a:t>
            </a:r>
          </a:p>
        </p:txBody>
      </p:sp>
      <p:sp>
        <p:nvSpPr>
          <p:cNvPr id="4" name="Rectangle 3">
            <a:extLst>
              <a:ext uri="{FF2B5EF4-FFF2-40B4-BE49-F238E27FC236}">
                <a16:creationId xmlns:a16="http://schemas.microsoft.com/office/drawing/2014/main" id="{BDD2829A-9DBA-4BC7-8E5A-9C90EC554A25}"/>
              </a:ext>
            </a:extLst>
          </p:cNvPr>
          <p:cNvSpPr/>
          <p:nvPr/>
        </p:nvSpPr>
        <p:spPr>
          <a:xfrm>
            <a:off x="2281054" y="2536055"/>
            <a:ext cx="1612852" cy="237499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6EB259A-1B02-4EF1-A6EA-0777947BB036}"/>
              </a:ext>
            </a:extLst>
          </p:cNvPr>
          <p:cNvGrpSpPr/>
          <p:nvPr/>
        </p:nvGrpSpPr>
        <p:grpSpPr>
          <a:xfrm>
            <a:off x="9447276" y="6154919"/>
            <a:ext cx="2744724" cy="703081"/>
            <a:chOff x="9447276" y="5099905"/>
            <a:chExt cx="2744724" cy="703081"/>
          </a:xfrm>
        </p:grpSpPr>
        <p:sp>
          <p:nvSpPr>
            <p:cNvPr id="11" name="TextBox 10">
              <a:extLst>
                <a:ext uri="{FF2B5EF4-FFF2-40B4-BE49-F238E27FC236}">
                  <a16:creationId xmlns:a16="http://schemas.microsoft.com/office/drawing/2014/main" id="{B1F59ACA-C670-4278-AE98-C36F2123E2B9}"/>
                </a:ext>
              </a:extLst>
            </p:cNvPr>
            <p:cNvSpPr txBox="1"/>
            <p:nvPr/>
          </p:nvSpPr>
          <p:spPr>
            <a:xfrm>
              <a:off x="9983956" y="5266780"/>
              <a:ext cx="2208044" cy="369332"/>
            </a:xfrm>
            <a:prstGeom prst="rect">
              <a:avLst/>
            </a:prstGeom>
            <a:noFill/>
          </p:spPr>
          <p:txBody>
            <a:bodyPr wrap="square" rtlCol="0">
              <a:spAutoFit/>
            </a:bodyPr>
            <a:lstStyle/>
            <a:p>
              <a:pPr algn="ctr"/>
              <a:r>
                <a:rPr lang="en-US"/>
                <a:t>Nathan Anthony (EE)</a:t>
              </a:r>
            </a:p>
          </p:txBody>
        </p:sp>
        <p:pic>
          <p:nvPicPr>
            <p:cNvPr id="12" name="Picture 11" descr="A person with a beard&#10;&#10;Description automatically generated with medium confidence">
              <a:extLst>
                <a:ext uri="{FF2B5EF4-FFF2-40B4-BE49-F238E27FC236}">
                  <a16:creationId xmlns:a16="http://schemas.microsoft.com/office/drawing/2014/main" id="{AC178AF6-E07E-45E7-B127-1978428C407B}"/>
                </a:ext>
              </a:extLst>
            </p:cNvPr>
            <p:cNvPicPr>
              <a:picLocks noChangeAspect="1"/>
            </p:cNvPicPr>
            <p:nvPr/>
          </p:nvPicPr>
          <p:blipFill rotWithShape="1">
            <a:blip r:embed="rId6">
              <a:extLst>
                <a:ext uri="{28A0092B-C50C-407E-A947-70E740481C1C}">
                  <a14:useLocalDpi xmlns:a14="http://schemas.microsoft.com/office/drawing/2010/main" val="0"/>
                </a:ext>
              </a:extLst>
            </a:blip>
            <a:srcRect l="32594" t="5438" r="32698" b="37724"/>
            <a:stretch/>
          </p:blipFill>
          <p:spPr>
            <a:xfrm>
              <a:off x="9447276" y="5099905"/>
              <a:ext cx="536680" cy="703081"/>
            </a:xfrm>
            <a:prstGeom prst="rect">
              <a:avLst/>
            </a:prstGeom>
          </p:spPr>
        </p:pic>
      </p:grpSp>
      <p:sp>
        <p:nvSpPr>
          <p:cNvPr id="16" name="Rectangle 15">
            <a:extLst>
              <a:ext uri="{FF2B5EF4-FFF2-40B4-BE49-F238E27FC236}">
                <a16:creationId xmlns:a16="http://schemas.microsoft.com/office/drawing/2014/main" id="{8F501FE0-A8BC-4AFD-9E62-85E1DEA70C30}"/>
              </a:ext>
            </a:extLst>
          </p:cNvPr>
          <p:cNvSpPr/>
          <p:nvPr/>
        </p:nvSpPr>
        <p:spPr>
          <a:xfrm>
            <a:off x="3852688" y="1561839"/>
            <a:ext cx="1612852" cy="73559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Recorded Sound">
            <a:hlinkClick r:id="" action="ppaction://media"/>
            <a:extLst>
              <a:ext uri="{FF2B5EF4-FFF2-40B4-BE49-F238E27FC236}">
                <a16:creationId xmlns:a16="http://schemas.microsoft.com/office/drawing/2014/main" id="{CBD93FCC-B55D-49BF-960F-253707A559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59328" y="3800495"/>
            <a:ext cx="609600" cy="609600"/>
          </a:xfrm>
          <a:prstGeom prst="rect">
            <a:avLst/>
          </a:prstGeom>
        </p:spPr>
      </p:pic>
    </p:spTree>
    <p:extLst>
      <p:ext uri="{BB962C8B-B14F-4D97-AF65-F5344CB8AC3E}">
        <p14:creationId xmlns:p14="http://schemas.microsoft.com/office/powerpoint/2010/main" val="2431453404"/>
      </p:ext>
    </p:extLst>
  </p:cSld>
  <p:clrMapOvr>
    <a:masterClrMapping/>
  </p:clrMapOvr>
  <mc:AlternateContent xmlns:mc="http://schemas.openxmlformats.org/markup-compatibility/2006">
    <mc:Choice xmlns:p14="http://schemas.microsoft.com/office/powerpoint/2010/main" Requires="p14">
      <p:transition spd="slow" p14:dur="2000" advTm="48000"/>
    </mc:Choice>
    <mc:Fallback>
      <p:transition spd="slow"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5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65F7C-EC35-465F-A65C-5DF6D704E6DE}"/>
              </a:ext>
            </a:extLst>
          </p:cNvPr>
          <p:cNvSpPr>
            <a:spLocks noGrp="1"/>
          </p:cNvSpPr>
          <p:nvPr>
            <p:ph type="title"/>
          </p:nvPr>
        </p:nvSpPr>
        <p:spPr>
          <a:xfrm>
            <a:off x="295276" y="-323850"/>
            <a:ext cx="10688954" cy="1456267"/>
          </a:xfrm>
        </p:spPr>
        <p:txBody>
          <a:bodyPr/>
          <a:lstStyle/>
          <a:p>
            <a:r>
              <a:rPr lang="en-US"/>
              <a:t>PCB Schematic – voltage regulator work around</a:t>
            </a:r>
          </a:p>
        </p:txBody>
      </p:sp>
      <p:grpSp>
        <p:nvGrpSpPr>
          <p:cNvPr id="11" name="Group 10">
            <a:extLst>
              <a:ext uri="{FF2B5EF4-FFF2-40B4-BE49-F238E27FC236}">
                <a16:creationId xmlns:a16="http://schemas.microsoft.com/office/drawing/2014/main" id="{B6EF9C90-B061-45AA-BAB7-25A2F5E90A66}"/>
              </a:ext>
            </a:extLst>
          </p:cNvPr>
          <p:cNvGrpSpPr/>
          <p:nvPr/>
        </p:nvGrpSpPr>
        <p:grpSpPr>
          <a:xfrm>
            <a:off x="9497518" y="6032596"/>
            <a:ext cx="2744724" cy="703081"/>
            <a:chOff x="9447276" y="5099905"/>
            <a:chExt cx="2744724" cy="703081"/>
          </a:xfrm>
        </p:grpSpPr>
        <p:sp>
          <p:nvSpPr>
            <p:cNvPr id="12" name="TextBox 11">
              <a:extLst>
                <a:ext uri="{FF2B5EF4-FFF2-40B4-BE49-F238E27FC236}">
                  <a16:creationId xmlns:a16="http://schemas.microsoft.com/office/drawing/2014/main" id="{DCC104E5-7006-4CED-ABA4-39079CF26DB4}"/>
                </a:ext>
              </a:extLst>
            </p:cNvPr>
            <p:cNvSpPr txBox="1"/>
            <p:nvPr/>
          </p:nvSpPr>
          <p:spPr>
            <a:xfrm>
              <a:off x="9983956" y="5266780"/>
              <a:ext cx="2208044" cy="369332"/>
            </a:xfrm>
            <a:prstGeom prst="rect">
              <a:avLst/>
            </a:prstGeom>
            <a:noFill/>
          </p:spPr>
          <p:txBody>
            <a:bodyPr wrap="square" rtlCol="0">
              <a:spAutoFit/>
            </a:bodyPr>
            <a:lstStyle/>
            <a:p>
              <a:pPr algn="ctr"/>
              <a:r>
                <a:rPr lang="en-US"/>
                <a:t>Nathan Anthony (EE)</a:t>
              </a:r>
            </a:p>
          </p:txBody>
        </p:sp>
        <p:pic>
          <p:nvPicPr>
            <p:cNvPr id="13" name="Picture 12" descr="A person with a beard&#10;&#10;Description automatically generated with medium confidence">
              <a:extLst>
                <a:ext uri="{FF2B5EF4-FFF2-40B4-BE49-F238E27FC236}">
                  <a16:creationId xmlns:a16="http://schemas.microsoft.com/office/drawing/2014/main" id="{094E7E4B-7974-4F2D-ADE2-172D7FD5E506}"/>
                </a:ext>
              </a:extLst>
            </p:cNvPr>
            <p:cNvPicPr>
              <a:picLocks noChangeAspect="1"/>
            </p:cNvPicPr>
            <p:nvPr/>
          </p:nvPicPr>
          <p:blipFill rotWithShape="1">
            <a:blip r:embed="rId5">
              <a:extLst>
                <a:ext uri="{28A0092B-C50C-407E-A947-70E740481C1C}">
                  <a14:useLocalDpi xmlns:a14="http://schemas.microsoft.com/office/drawing/2010/main" val="0"/>
                </a:ext>
              </a:extLst>
            </a:blip>
            <a:srcRect l="32594" t="5438" r="32698" b="37724"/>
            <a:stretch/>
          </p:blipFill>
          <p:spPr>
            <a:xfrm>
              <a:off x="9447276" y="5099905"/>
              <a:ext cx="536680" cy="703081"/>
            </a:xfrm>
            <a:prstGeom prst="rect">
              <a:avLst/>
            </a:prstGeom>
          </p:spPr>
        </p:pic>
      </p:grpSp>
      <p:sp>
        <p:nvSpPr>
          <p:cNvPr id="15" name="Rectangle 14">
            <a:extLst>
              <a:ext uri="{FF2B5EF4-FFF2-40B4-BE49-F238E27FC236}">
                <a16:creationId xmlns:a16="http://schemas.microsoft.com/office/drawing/2014/main" id="{CC76B0EA-416C-473C-AA4B-D6388A46C41F}"/>
              </a:ext>
            </a:extLst>
          </p:cNvPr>
          <p:cNvSpPr/>
          <p:nvPr/>
        </p:nvSpPr>
        <p:spPr>
          <a:xfrm>
            <a:off x="3209926" y="2434590"/>
            <a:ext cx="1977390" cy="198882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PCB</a:t>
            </a:r>
          </a:p>
        </p:txBody>
      </p:sp>
      <p:sp>
        <p:nvSpPr>
          <p:cNvPr id="16" name="Rectangle 15">
            <a:extLst>
              <a:ext uri="{FF2B5EF4-FFF2-40B4-BE49-F238E27FC236}">
                <a16:creationId xmlns:a16="http://schemas.microsoft.com/office/drawing/2014/main" id="{F1A73F77-706B-4F1A-886C-33BED886E8FE}"/>
              </a:ext>
            </a:extLst>
          </p:cNvPr>
          <p:cNvSpPr/>
          <p:nvPr/>
        </p:nvSpPr>
        <p:spPr>
          <a:xfrm>
            <a:off x="6713220" y="2434590"/>
            <a:ext cx="1977390" cy="19888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t>L298N Motor Driver</a:t>
            </a:r>
          </a:p>
        </p:txBody>
      </p:sp>
      <p:cxnSp>
        <p:nvCxnSpPr>
          <p:cNvPr id="18" name="Straight Arrow Connector 17">
            <a:extLst>
              <a:ext uri="{FF2B5EF4-FFF2-40B4-BE49-F238E27FC236}">
                <a16:creationId xmlns:a16="http://schemas.microsoft.com/office/drawing/2014/main" id="{6B375E66-3600-424F-8C37-0B8979C16DB2}"/>
              </a:ext>
            </a:extLst>
          </p:cNvPr>
          <p:cNvCxnSpPr>
            <a:cxnSpLocks/>
          </p:cNvCxnSpPr>
          <p:nvPr/>
        </p:nvCxnSpPr>
        <p:spPr>
          <a:xfrm>
            <a:off x="1611630" y="2903220"/>
            <a:ext cx="159829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0D883D1-AFA2-4C89-975A-025C02A18C14}"/>
              </a:ext>
            </a:extLst>
          </p:cNvPr>
          <p:cNvSpPr txBox="1"/>
          <p:nvPr/>
        </p:nvSpPr>
        <p:spPr>
          <a:xfrm>
            <a:off x="1108710" y="2718554"/>
            <a:ext cx="891540" cy="646331"/>
          </a:xfrm>
          <a:prstGeom prst="rect">
            <a:avLst/>
          </a:prstGeom>
          <a:noFill/>
        </p:spPr>
        <p:txBody>
          <a:bodyPr wrap="square" rtlCol="0">
            <a:spAutoFit/>
          </a:bodyPr>
          <a:lstStyle/>
          <a:p>
            <a:r>
              <a:rPr lang="en-US"/>
              <a:t>12V battery</a:t>
            </a:r>
          </a:p>
        </p:txBody>
      </p:sp>
      <p:cxnSp>
        <p:nvCxnSpPr>
          <p:cNvPr id="21" name="Straight Arrow Connector 20">
            <a:extLst>
              <a:ext uri="{FF2B5EF4-FFF2-40B4-BE49-F238E27FC236}">
                <a16:creationId xmlns:a16="http://schemas.microsoft.com/office/drawing/2014/main" id="{88A19B4E-7797-4611-A734-DABAB69B6CFA}"/>
              </a:ext>
            </a:extLst>
          </p:cNvPr>
          <p:cNvCxnSpPr>
            <a:cxnSpLocks/>
          </p:cNvCxnSpPr>
          <p:nvPr/>
        </p:nvCxnSpPr>
        <p:spPr>
          <a:xfrm>
            <a:off x="3209926" y="2895600"/>
            <a:ext cx="197739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6DFE4AC-49D8-402C-B8DC-8B557FFC1467}"/>
              </a:ext>
            </a:extLst>
          </p:cNvPr>
          <p:cNvCxnSpPr>
            <a:cxnSpLocks/>
          </p:cNvCxnSpPr>
          <p:nvPr/>
        </p:nvCxnSpPr>
        <p:spPr>
          <a:xfrm>
            <a:off x="5187316" y="2895600"/>
            <a:ext cx="1525904" cy="76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383ACA4C-62D4-4EF4-BDC9-175D71A9CFA4}"/>
              </a:ext>
            </a:extLst>
          </p:cNvPr>
          <p:cNvCxnSpPr>
            <a:cxnSpLocks/>
          </p:cNvCxnSpPr>
          <p:nvPr/>
        </p:nvCxnSpPr>
        <p:spPr>
          <a:xfrm rot="10800000" flipV="1">
            <a:off x="5187317" y="2903219"/>
            <a:ext cx="1525907" cy="1051562"/>
          </a:xfrm>
          <a:prstGeom prst="bentConnector3">
            <a:avLst>
              <a:gd name="adj1" fmla="val -1217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DF0764B-DB60-4AA1-9D42-D27B1FDDAFEA}"/>
              </a:ext>
            </a:extLst>
          </p:cNvPr>
          <p:cNvSpPr txBox="1"/>
          <p:nvPr/>
        </p:nvSpPr>
        <p:spPr>
          <a:xfrm>
            <a:off x="5653088" y="3926567"/>
            <a:ext cx="442912" cy="369332"/>
          </a:xfrm>
          <a:prstGeom prst="rect">
            <a:avLst/>
          </a:prstGeom>
          <a:noFill/>
        </p:spPr>
        <p:txBody>
          <a:bodyPr wrap="square" rtlCol="0">
            <a:spAutoFit/>
          </a:bodyPr>
          <a:lstStyle/>
          <a:p>
            <a:r>
              <a:rPr lang="en-US"/>
              <a:t>5V</a:t>
            </a:r>
          </a:p>
        </p:txBody>
      </p:sp>
      <p:sp>
        <p:nvSpPr>
          <p:cNvPr id="36" name="TextBox 35">
            <a:extLst>
              <a:ext uri="{FF2B5EF4-FFF2-40B4-BE49-F238E27FC236}">
                <a16:creationId xmlns:a16="http://schemas.microsoft.com/office/drawing/2014/main" id="{27FC9AE7-A022-4224-9F67-C7DFBFD6E096}"/>
              </a:ext>
            </a:extLst>
          </p:cNvPr>
          <p:cNvSpPr txBox="1"/>
          <p:nvPr/>
        </p:nvSpPr>
        <p:spPr>
          <a:xfrm rot="5400000">
            <a:off x="6493673" y="3286842"/>
            <a:ext cx="1056322" cy="369332"/>
          </a:xfrm>
          <a:prstGeom prst="rect">
            <a:avLst/>
          </a:prstGeom>
          <a:noFill/>
        </p:spPr>
        <p:txBody>
          <a:bodyPr wrap="square" rtlCol="0">
            <a:spAutoFit/>
          </a:bodyPr>
          <a:lstStyle/>
          <a:p>
            <a:r>
              <a:rPr lang="en-US"/>
              <a:t>7805 VR</a:t>
            </a:r>
          </a:p>
        </p:txBody>
      </p:sp>
      <p:sp>
        <p:nvSpPr>
          <p:cNvPr id="37" name="TextBox 36">
            <a:extLst>
              <a:ext uri="{FF2B5EF4-FFF2-40B4-BE49-F238E27FC236}">
                <a16:creationId xmlns:a16="http://schemas.microsoft.com/office/drawing/2014/main" id="{1ABFEC86-D0CB-4126-B042-2F3B15EF1B70}"/>
              </a:ext>
            </a:extLst>
          </p:cNvPr>
          <p:cNvSpPr txBox="1"/>
          <p:nvPr/>
        </p:nvSpPr>
        <p:spPr>
          <a:xfrm>
            <a:off x="3906203" y="3756008"/>
            <a:ext cx="1525904" cy="369332"/>
          </a:xfrm>
          <a:prstGeom prst="rect">
            <a:avLst/>
          </a:prstGeom>
          <a:noFill/>
        </p:spPr>
        <p:txBody>
          <a:bodyPr wrap="square" rtlCol="0">
            <a:spAutoFit/>
          </a:bodyPr>
          <a:lstStyle/>
          <a:p>
            <a:r>
              <a:rPr lang="en-US"/>
              <a:t>ATMEGA328</a:t>
            </a:r>
          </a:p>
        </p:txBody>
      </p:sp>
      <p:pic>
        <p:nvPicPr>
          <p:cNvPr id="38" name="Recorded Sound">
            <a:hlinkClick r:id="" action="ppaction://media"/>
            <a:extLst>
              <a:ext uri="{FF2B5EF4-FFF2-40B4-BE49-F238E27FC236}">
                <a16:creationId xmlns:a16="http://schemas.microsoft.com/office/drawing/2014/main" id="{CF4F993B-CF08-4374-8AF8-BCD46D5F08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1714" y="4118610"/>
            <a:ext cx="609600" cy="609600"/>
          </a:xfrm>
          <a:prstGeom prst="rect">
            <a:avLst/>
          </a:prstGeom>
        </p:spPr>
      </p:pic>
    </p:spTree>
    <p:extLst>
      <p:ext uri="{BB962C8B-B14F-4D97-AF65-F5344CB8AC3E}">
        <p14:creationId xmlns:p14="http://schemas.microsoft.com/office/powerpoint/2010/main" val="2864516904"/>
      </p:ext>
    </p:extLst>
  </p:cSld>
  <p:clrMapOvr>
    <a:masterClrMapping/>
  </p:clrMapOvr>
  <mc:AlternateContent xmlns:mc="http://schemas.openxmlformats.org/markup-compatibility/2006">
    <mc:Choice xmlns:p14="http://schemas.microsoft.com/office/powerpoint/2010/main" Requires="p14">
      <p:transition spd="slow" p14:dur="2000" advTm="43000"/>
    </mc:Choice>
    <mc:Fallback>
      <p:transition spd="slow"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17"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40535-1406-48A7-A18C-467D161600CC}"/>
              </a:ext>
            </a:extLst>
          </p:cNvPr>
          <p:cNvSpPr>
            <a:spLocks noGrp="1"/>
          </p:cNvSpPr>
          <p:nvPr>
            <p:ph type="title"/>
          </p:nvPr>
        </p:nvSpPr>
        <p:spPr/>
        <p:txBody>
          <a:bodyPr/>
          <a:lstStyle/>
          <a:p>
            <a:r>
              <a:rPr lang="en-US"/>
              <a:t>PCB Layout  </a:t>
            </a:r>
          </a:p>
        </p:txBody>
      </p:sp>
      <p:pic>
        <p:nvPicPr>
          <p:cNvPr id="4" name="pcb layout">
            <a:hlinkClick r:id="" action="ppaction://media"/>
            <a:extLst>
              <a:ext uri="{FF2B5EF4-FFF2-40B4-BE49-F238E27FC236}">
                <a16:creationId xmlns:a16="http://schemas.microsoft.com/office/drawing/2014/main" id="{292A4EEB-C8FC-43F4-9C04-57F8397318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19188" y="4074226"/>
            <a:ext cx="609600" cy="609600"/>
          </a:xfrm>
          <a:prstGeom prst="rect">
            <a:avLst/>
          </a:prstGeom>
        </p:spPr>
      </p:pic>
      <p:grpSp>
        <p:nvGrpSpPr>
          <p:cNvPr id="11" name="Group 10">
            <a:extLst>
              <a:ext uri="{FF2B5EF4-FFF2-40B4-BE49-F238E27FC236}">
                <a16:creationId xmlns:a16="http://schemas.microsoft.com/office/drawing/2014/main" id="{874BA224-8736-43EE-A7F7-6E1842E2E107}"/>
              </a:ext>
            </a:extLst>
          </p:cNvPr>
          <p:cNvGrpSpPr/>
          <p:nvPr/>
        </p:nvGrpSpPr>
        <p:grpSpPr>
          <a:xfrm>
            <a:off x="9444864" y="6120199"/>
            <a:ext cx="2744724" cy="703081"/>
            <a:chOff x="9447276" y="5099905"/>
            <a:chExt cx="2744724" cy="703081"/>
          </a:xfrm>
        </p:grpSpPr>
        <p:sp>
          <p:nvSpPr>
            <p:cNvPr id="12" name="TextBox 11">
              <a:extLst>
                <a:ext uri="{FF2B5EF4-FFF2-40B4-BE49-F238E27FC236}">
                  <a16:creationId xmlns:a16="http://schemas.microsoft.com/office/drawing/2014/main" id="{ED258B0A-2052-4F20-A95F-DDD3F41A574D}"/>
                </a:ext>
              </a:extLst>
            </p:cNvPr>
            <p:cNvSpPr txBox="1"/>
            <p:nvPr/>
          </p:nvSpPr>
          <p:spPr>
            <a:xfrm>
              <a:off x="9983956" y="5266780"/>
              <a:ext cx="2208044" cy="369332"/>
            </a:xfrm>
            <a:prstGeom prst="rect">
              <a:avLst/>
            </a:prstGeom>
            <a:noFill/>
          </p:spPr>
          <p:txBody>
            <a:bodyPr wrap="square" rtlCol="0">
              <a:spAutoFit/>
            </a:bodyPr>
            <a:lstStyle/>
            <a:p>
              <a:pPr algn="ctr"/>
              <a:r>
                <a:rPr lang="en-US"/>
                <a:t>Nathan Anthony (EE)</a:t>
              </a:r>
            </a:p>
          </p:txBody>
        </p:sp>
        <p:pic>
          <p:nvPicPr>
            <p:cNvPr id="13" name="Picture 12" descr="A person with a beard&#10;&#10;Description automatically generated with medium confidence">
              <a:extLst>
                <a:ext uri="{FF2B5EF4-FFF2-40B4-BE49-F238E27FC236}">
                  <a16:creationId xmlns:a16="http://schemas.microsoft.com/office/drawing/2014/main" id="{E32C0045-BA10-474D-946B-B2BFC28D9ADB}"/>
                </a:ext>
              </a:extLst>
            </p:cNvPr>
            <p:cNvPicPr>
              <a:picLocks noChangeAspect="1"/>
            </p:cNvPicPr>
            <p:nvPr/>
          </p:nvPicPr>
          <p:blipFill rotWithShape="1">
            <a:blip r:embed="rId8">
              <a:extLst>
                <a:ext uri="{28A0092B-C50C-407E-A947-70E740481C1C}">
                  <a14:useLocalDpi xmlns:a14="http://schemas.microsoft.com/office/drawing/2010/main" val="0"/>
                </a:ext>
              </a:extLst>
            </a:blip>
            <a:srcRect l="32594" t="5438" r="32698" b="37724"/>
            <a:stretch/>
          </p:blipFill>
          <p:spPr>
            <a:xfrm>
              <a:off x="9447276" y="5099905"/>
              <a:ext cx="536680" cy="703081"/>
            </a:xfrm>
            <a:prstGeom prst="rect">
              <a:avLst/>
            </a:prstGeom>
          </p:spPr>
        </p:pic>
      </p:grpSp>
      <p:pic>
        <p:nvPicPr>
          <p:cNvPr id="15" name="Picture 14" descr="A picture containing text, electronics&#10;&#10;Description automatically generated">
            <a:extLst>
              <a:ext uri="{FF2B5EF4-FFF2-40B4-BE49-F238E27FC236}">
                <a16:creationId xmlns:a16="http://schemas.microsoft.com/office/drawing/2014/main" id="{8708713B-5603-44A7-BA3D-A538A1CC02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0083" y="2065867"/>
            <a:ext cx="3687495" cy="3485344"/>
          </a:xfrm>
          <a:prstGeom prst="rect">
            <a:avLst/>
          </a:prstGeom>
        </p:spPr>
      </p:pic>
      <p:sp>
        <p:nvSpPr>
          <p:cNvPr id="16" name="TextBox 15">
            <a:extLst>
              <a:ext uri="{FF2B5EF4-FFF2-40B4-BE49-F238E27FC236}">
                <a16:creationId xmlns:a16="http://schemas.microsoft.com/office/drawing/2014/main" id="{C4E79B70-766E-4A17-B744-F525073CF1D4}"/>
              </a:ext>
            </a:extLst>
          </p:cNvPr>
          <p:cNvSpPr txBox="1"/>
          <p:nvPr/>
        </p:nvSpPr>
        <p:spPr>
          <a:xfrm>
            <a:off x="5542839" y="5551211"/>
            <a:ext cx="1881981" cy="276999"/>
          </a:xfrm>
          <a:prstGeom prst="rect">
            <a:avLst/>
          </a:prstGeom>
          <a:noFill/>
        </p:spPr>
        <p:txBody>
          <a:bodyPr wrap="square" rtlCol="0">
            <a:spAutoFit/>
          </a:bodyPr>
          <a:lstStyle/>
          <a:p>
            <a:pPr algn="ctr"/>
            <a:r>
              <a:rPr lang="en-US" sz="1200"/>
              <a:t>Rendering from JLCPCB </a:t>
            </a:r>
          </a:p>
        </p:txBody>
      </p:sp>
      <p:pic>
        <p:nvPicPr>
          <p:cNvPr id="18" name="Picture 17" descr="A screenshot of a video game&#10;&#10;Description automatically generated with medium confidence">
            <a:extLst>
              <a:ext uri="{FF2B5EF4-FFF2-40B4-BE49-F238E27FC236}">
                <a16:creationId xmlns:a16="http://schemas.microsoft.com/office/drawing/2014/main" id="{3D71B3E6-9ECB-479C-891C-ED8272C0C6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6597" y="2065867"/>
            <a:ext cx="3954282" cy="3538684"/>
          </a:xfrm>
          <a:prstGeom prst="rect">
            <a:avLst/>
          </a:prstGeom>
        </p:spPr>
      </p:pic>
      <p:pic>
        <p:nvPicPr>
          <p:cNvPr id="20" name="Picture 19" descr="A close-up of a circuit board&#10;&#10;Description automatically generated with low confidence">
            <a:extLst>
              <a:ext uri="{FF2B5EF4-FFF2-40B4-BE49-F238E27FC236}">
                <a16:creationId xmlns:a16="http://schemas.microsoft.com/office/drawing/2014/main" id="{83991726-8952-44B4-A32B-B275A7A07BA2}"/>
              </a:ext>
            </a:extLst>
          </p:cNvPr>
          <p:cNvPicPr>
            <a:picLocks noChangeAspect="1"/>
          </p:cNvPicPr>
          <p:nvPr/>
        </p:nvPicPr>
        <p:blipFill rotWithShape="1">
          <a:blip r:embed="rId11">
            <a:extLst>
              <a:ext uri="{28A0092B-C50C-407E-A947-70E740481C1C}">
                <a14:useLocalDpi xmlns:a14="http://schemas.microsoft.com/office/drawing/2010/main" val="0"/>
              </a:ext>
            </a:extLst>
          </a:blip>
          <a:srcRect l="18277" t="15235" r="26667" b="25926"/>
          <a:stretch/>
        </p:blipFill>
        <p:spPr>
          <a:xfrm rot="5400000">
            <a:off x="8188867" y="2400134"/>
            <a:ext cx="3585352" cy="2873771"/>
          </a:xfrm>
          <a:prstGeom prst="rect">
            <a:avLst/>
          </a:prstGeom>
        </p:spPr>
      </p:pic>
      <p:pic>
        <p:nvPicPr>
          <p:cNvPr id="21" name="Recorded Sound">
            <a:hlinkClick r:id="" action="ppaction://media"/>
            <a:extLst>
              <a:ext uri="{FF2B5EF4-FFF2-40B4-BE49-F238E27FC236}">
                <a16:creationId xmlns:a16="http://schemas.microsoft.com/office/drawing/2014/main" id="{D2D8F61C-C0D2-45A1-A7A8-8B5E9C79843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15220" y="697189"/>
            <a:ext cx="609600" cy="609600"/>
          </a:xfrm>
          <a:prstGeom prst="rect">
            <a:avLst/>
          </a:prstGeom>
        </p:spPr>
      </p:pic>
    </p:spTree>
    <p:extLst>
      <p:ext uri="{BB962C8B-B14F-4D97-AF65-F5344CB8AC3E}">
        <p14:creationId xmlns:p14="http://schemas.microsoft.com/office/powerpoint/2010/main" val="2626035122"/>
      </p:ext>
    </p:extLst>
  </p:cSld>
  <p:clrMapOvr>
    <a:masterClrMapping/>
  </p:clrMapOvr>
  <mc:AlternateContent xmlns:mc="http://schemas.openxmlformats.org/markup-compatibility/2006">
    <mc:Choice xmlns:p14="http://schemas.microsoft.com/office/powerpoint/2010/main" Requires="p14">
      <p:transition spd="slow" p14:dur="2000" advTm="16300"/>
    </mc:Choice>
    <mc:Fallback>
      <p:transition spd="slow" advTm="16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20" fill="hold"/>
                                        <p:tgtEl>
                                          <p:spTgt spid="4"/>
                                        </p:tgtEl>
                                      </p:cBhvr>
                                    </p:cmd>
                                  </p:childTnLst>
                                </p:cTn>
                              </p:par>
                            </p:childTnLst>
                          </p:cTn>
                        </p:par>
                        <p:par>
                          <p:cTn id="7" fill="hold">
                            <p:stCondLst>
                              <p:cond delay="12120"/>
                            </p:stCondLst>
                            <p:childTnLst>
                              <p:par>
                                <p:cTn id="8" presetID="1" presetClass="mediacall" presetSubtype="0" fill="hold" nodeType="afterEffect">
                                  <p:stCondLst>
                                    <p:cond delay="0"/>
                                  </p:stCondLst>
                                  <p:childTnLst>
                                    <p:cmd type="call" cmd="playFrom(0.0)">
                                      <p:cBhvr>
                                        <p:cTn id="9" dur="1605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2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FDFC1-6493-41BB-BDB4-3E27241F241F}"/>
              </a:ext>
            </a:extLst>
          </p:cNvPr>
          <p:cNvSpPr>
            <a:spLocks noGrp="1"/>
          </p:cNvSpPr>
          <p:nvPr>
            <p:ph type="title"/>
          </p:nvPr>
        </p:nvSpPr>
        <p:spPr/>
        <p:txBody>
          <a:bodyPr/>
          <a:lstStyle/>
          <a:p>
            <a:r>
              <a:rPr lang="en-US">
                <a:cs typeface="Calibri Light"/>
              </a:rPr>
              <a:t>Jetson Nano 2GB and Camera Module</a:t>
            </a:r>
          </a:p>
        </p:txBody>
      </p:sp>
      <p:pic>
        <p:nvPicPr>
          <p:cNvPr id="6" name="Picture 7" descr="A circuit board&#10;&#10;Description automatically generated">
            <a:extLst>
              <a:ext uri="{FF2B5EF4-FFF2-40B4-BE49-F238E27FC236}">
                <a16:creationId xmlns:a16="http://schemas.microsoft.com/office/drawing/2014/main" id="{1EFA337F-49EF-4751-B4EB-3F83E67EF8C5}"/>
              </a:ext>
            </a:extLst>
          </p:cNvPr>
          <p:cNvPicPr>
            <a:picLocks noChangeAspect="1"/>
          </p:cNvPicPr>
          <p:nvPr/>
        </p:nvPicPr>
        <p:blipFill>
          <a:blip r:embed="rId7"/>
          <a:stretch>
            <a:fillRect/>
          </a:stretch>
        </p:blipFill>
        <p:spPr>
          <a:xfrm>
            <a:off x="6205470" y="2206876"/>
            <a:ext cx="4857480" cy="3657006"/>
          </a:xfrm>
          <a:prstGeom prst="rect">
            <a:avLst/>
          </a:prstGeom>
        </p:spPr>
      </p:pic>
      <p:grpSp>
        <p:nvGrpSpPr>
          <p:cNvPr id="12" name="Group 11">
            <a:extLst>
              <a:ext uri="{FF2B5EF4-FFF2-40B4-BE49-F238E27FC236}">
                <a16:creationId xmlns:a16="http://schemas.microsoft.com/office/drawing/2014/main" id="{DD61B42B-ACE8-4B1F-81C5-9ABDD498E93D}"/>
              </a:ext>
            </a:extLst>
          </p:cNvPr>
          <p:cNvGrpSpPr/>
          <p:nvPr/>
        </p:nvGrpSpPr>
        <p:grpSpPr>
          <a:xfrm>
            <a:off x="9011032" y="6004891"/>
            <a:ext cx="3180968" cy="765536"/>
            <a:chOff x="4604015" y="4381772"/>
            <a:chExt cx="3180968" cy="765536"/>
          </a:xfrm>
        </p:grpSpPr>
        <p:pic>
          <p:nvPicPr>
            <p:cNvPr id="13" name="Picture 2">
              <a:extLst>
                <a:ext uri="{FF2B5EF4-FFF2-40B4-BE49-F238E27FC236}">
                  <a16:creationId xmlns:a16="http://schemas.microsoft.com/office/drawing/2014/main" id="{B0E4A3D8-7DE6-4D5B-873B-671D8DE0FBE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9324" t="9370" r="36779" b="51637"/>
            <a:stretch/>
          </p:blipFill>
          <p:spPr bwMode="auto">
            <a:xfrm>
              <a:off x="4604015" y="4381772"/>
              <a:ext cx="625510" cy="7655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BB21E58-46DE-4F56-AD77-BBD942F73640}"/>
                </a:ext>
              </a:extLst>
            </p:cNvPr>
            <p:cNvSpPr txBox="1"/>
            <p:nvPr/>
          </p:nvSpPr>
          <p:spPr>
            <a:xfrm>
              <a:off x="5102961" y="4581663"/>
              <a:ext cx="2682022" cy="369332"/>
            </a:xfrm>
            <a:prstGeom prst="rect">
              <a:avLst/>
            </a:prstGeom>
            <a:noFill/>
          </p:spPr>
          <p:txBody>
            <a:bodyPr wrap="square" rtlCol="0">
              <a:spAutoFit/>
            </a:bodyPr>
            <a:lstStyle/>
            <a:p>
              <a:pPr algn="ctr"/>
              <a:r>
                <a:rPr lang="en-US"/>
                <a:t>Cameron Alexander (</a:t>
              </a:r>
              <a:r>
                <a:rPr lang="en-US" err="1"/>
                <a:t>CpE</a:t>
              </a:r>
              <a:r>
                <a:rPr lang="en-US"/>
                <a:t>)</a:t>
              </a:r>
            </a:p>
          </p:txBody>
        </p:sp>
      </p:grpSp>
      <p:pic>
        <p:nvPicPr>
          <p:cNvPr id="9" name="Picture 9" descr="Graphical user interface&#10;&#10;Description automatically generated">
            <a:extLst>
              <a:ext uri="{FF2B5EF4-FFF2-40B4-BE49-F238E27FC236}">
                <a16:creationId xmlns:a16="http://schemas.microsoft.com/office/drawing/2014/main" id="{1609499D-C880-4C6A-8370-1DF547C2F3F0}"/>
              </a:ext>
            </a:extLst>
          </p:cNvPr>
          <p:cNvPicPr>
            <a:picLocks noGrp="1" noChangeAspect="1"/>
          </p:cNvPicPr>
          <p:nvPr>
            <p:ph idx="1"/>
          </p:nvPr>
        </p:nvPicPr>
        <p:blipFill>
          <a:blip r:embed="rId9"/>
          <a:stretch>
            <a:fillRect/>
          </a:stretch>
        </p:blipFill>
        <p:spPr>
          <a:xfrm>
            <a:off x="777294" y="2207116"/>
            <a:ext cx="5172000" cy="3649133"/>
          </a:xfrm>
        </p:spPr>
      </p:pic>
      <p:pic>
        <p:nvPicPr>
          <p:cNvPr id="7" name="Slide 26 Camera">
            <a:hlinkClick r:id="" action="ppaction://media"/>
            <a:extLst>
              <a:ext uri="{FF2B5EF4-FFF2-40B4-BE49-F238E27FC236}">
                <a16:creationId xmlns:a16="http://schemas.microsoft.com/office/drawing/2014/main" id="{2E6E78C4-BF1B-4E64-A486-384D4AEDC06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21332" y="6035624"/>
            <a:ext cx="609600" cy="609600"/>
          </a:xfrm>
          <a:prstGeom prst="rect">
            <a:avLst/>
          </a:prstGeom>
        </p:spPr>
      </p:pic>
      <p:pic>
        <p:nvPicPr>
          <p:cNvPr id="15" name="Slide 26 Nano">
            <a:hlinkClick r:id="" action="ppaction://media"/>
            <a:extLst>
              <a:ext uri="{FF2B5EF4-FFF2-40B4-BE49-F238E27FC236}">
                <a16:creationId xmlns:a16="http://schemas.microsoft.com/office/drawing/2014/main" id="{11C742A8-8214-4A54-A2BB-D802C13270F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951555" y="6082859"/>
            <a:ext cx="609600" cy="609600"/>
          </a:xfrm>
          <a:prstGeom prst="rect">
            <a:avLst/>
          </a:prstGeom>
        </p:spPr>
      </p:pic>
    </p:spTree>
    <p:extLst>
      <p:ext uri="{BB962C8B-B14F-4D97-AF65-F5344CB8AC3E}">
        <p14:creationId xmlns:p14="http://schemas.microsoft.com/office/powerpoint/2010/main" val="544456843"/>
      </p:ext>
    </p:extLst>
  </p:cSld>
  <p:clrMapOvr>
    <a:masterClrMapping/>
  </p:clrMapOvr>
  <mc:AlternateContent xmlns:mc="http://schemas.openxmlformats.org/markup-compatibility/2006">
    <mc:Choice xmlns:p14="http://schemas.microsoft.com/office/powerpoint/2010/main" Requires="p14">
      <p:transition spd="slow" p14:dur="2000" advTm="110000"/>
    </mc:Choice>
    <mc:Fallback>
      <p:transition spd="slow" advTm="1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162" fill="hold"/>
                                        <p:tgtEl>
                                          <p:spTgt spid="15"/>
                                        </p:tgtEl>
                                      </p:cBhvr>
                                    </p:cmd>
                                  </p:childTnLst>
                                </p:cTn>
                              </p:par>
                            </p:childTnLst>
                          </p:cTn>
                        </p:par>
                        <p:par>
                          <p:cTn id="7" fill="hold">
                            <p:stCondLst>
                              <p:cond delay="69162"/>
                            </p:stCondLst>
                            <p:childTnLst>
                              <p:par>
                                <p:cTn id="8" presetID="1" presetClass="mediacall" presetSubtype="0" fill="hold" nodeType="afterEffect">
                                  <p:stCondLst>
                                    <p:cond delay="0"/>
                                  </p:stCondLst>
                                  <p:childTnLst>
                                    <p:cmd type="call" cmd="playFrom(0.0)">
                                      <p:cBhvr>
                                        <p:cTn id="9" dur="383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 fill="hold" display="0">
                  <p:stCondLst>
                    <p:cond delay="indefinite"/>
                  </p:stCondLst>
                  <p:endCondLst>
                    <p:cond evt="onStopAudio" delay="0">
                      <p:tgtEl>
                        <p:sldTgt/>
                      </p:tgtEl>
                    </p:cond>
                  </p:endCondLst>
                </p:cTn>
                <p:tgtEl>
                  <p:spTgt spid="7"/>
                </p:tgtEl>
              </p:cMediaNode>
            </p:audio>
            <p:audio>
              <p:cMediaNode vol="100000" showWhenStopped="0">
                <p:cTn id="11" fill="hold" display="0">
                  <p:stCondLst>
                    <p:cond delay="indefinite"/>
                  </p:stCondLst>
                  <p:endCondLst>
                    <p:cond evt="onStopAudio" delay="0">
                      <p:tgtEl>
                        <p:sldTgt/>
                      </p:tgtEl>
                    </p:cond>
                  </p:endCondLst>
                </p:cTn>
                <p:tgtEl>
                  <p:spTgt spid="1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5510-B52B-4814-9C4F-1BBEE66B009A}"/>
              </a:ext>
            </a:extLst>
          </p:cNvPr>
          <p:cNvSpPr>
            <a:spLocks noGrp="1"/>
          </p:cNvSpPr>
          <p:nvPr>
            <p:ph type="title"/>
          </p:nvPr>
        </p:nvSpPr>
        <p:spPr/>
        <p:txBody>
          <a:bodyPr/>
          <a:lstStyle/>
          <a:p>
            <a:r>
              <a:rPr lang="en-US">
                <a:cs typeface="Calibri Light"/>
              </a:rPr>
              <a:t>Software Overview - Initialization</a:t>
            </a:r>
            <a:endParaRPr lang="en-US"/>
          </a:p>
        </p:txBody>
      </p:sp>
      <p:sp>
        <p:nvSpPr>
          <p:cNvPr id="6" name="Content Placeholder 5">
            <a:extLst>
              <a:ext uri="{FF2B5EF4-FFF2-40B4-BE49-F238E27FC236}">
                <a16:creationId xmlns:a16="http://schemas.microsoft.com/office/drawing/2014/main" id="{16EAECE3-02B5-4145-9B3E-7AE818094B76}"/>
              </a:ext>
            </a:extLst>
          </p:cNvPr>
          <p:cNvSpPr>
            <a:spLocks noGrp="1"/>
          </p:cNvSpPr>
          <p:nvPr>
            <p:ph idx="1"/>
          </p:nvPr>
        </p:nvSpPr>
        <p:spPr/>
        <p:txBody>
          <a:bodyPr/>
          <a:lstStyle/>
          <a:p>
            <a:r>
              <a:rPr lang="en-US">
                <a:cs typeface="Calibri"/>
              </a:rPr>
              <a:t>Power on device</a:t>
            </a:r>
          </a:p>
          <a:p>
            <a:pPr>
              <a:buClr>
                <a:srgbClr val="FFFFFF"/>
              </a:buClr>
            </a:pPr>
            <a:endParaRPr lang="en-US">
              <a:cs typeface="Calibri"/>
            </a:endParaRPr>
          </a:p>
          <a:p>
            <a:pPr>
              <a:buClr>
                <a:srgbClr val="FFFFFF"/>
              </a:buClr>
            </a:pPr>
            <a:r>
              <a:rPr lang="en-US">
                <a:cs typeface="Calibri"/>
              </a:rPr>
              <a:t>Check Sensors</a:t>
            </a:r>
          </a:p>
          <a:p>
            <a:pPr>
              <a:buClr>
                <a:srgbClr val="FFFFFF"/>
              </a:buClr>
            </a:pPr>
            <a:endParaRPr lang="en-US">
              <a:cs typeface="Calibri"/>
            </a:endParaRPr>
          </a:p>
          <a:p>
            <a:pPr>
              <a:buClr>
                <a:srgbClr val="FFFFFF"/>
              </a:buClr>
            </a:pPr>
            <a:r>
              <a:rPr lang="en-US">
                <a:cs typeface="Calibri"/>
              </a:rPr>
              <a:t>Check Communication</a:t>
            </a:r>
          </a:p>
          <a:p>
            <a:pPr>
              <a:buClr>
                <a:srgbClr val="FFFFFF"/>
              </a:buClr>
            </a:pPr>
            <a:endParaRPr lang="en-US">
              <a:cs typeface="Calibri"/>
            </a:endParaRPr>
          </a:p>
          <a:p>
            <a:pPr>
              <a:buClr>
                <a:srgbClr val="FFFFFF"/>
              </a:buClr>
            </a:pPr>
            <a:r>
              <a:rPr lang="en-US">
                <a:cs typeface="Calibri"/>
              </a:rPr>
              <a:t>Report errors</a:t>
            </a:r>
          </a:p>
        </p:txBody>
      </p:sp>
      <p:grpSp>
        <p:nvGrpSpPr>
          <p:cNvPr id="13" name="Group 12">
            <a:extLst>
              <a:ext uri="{FF2B5EF4-FFF2-40B4-BE49-F238E27FC236}">
                <a16:creationId xmlns:a16="http://schemas.microsoft.com/office/drawing/2014/main" id="{0C4930F9-0430-48B5-AFF8-4A6DE367F920}"/>
              </a:ext>
            </a:extLst>
          </p:cNvPr>
          <p:cNvGrpSpPr/>
          <p:nvPr/>
        </p:nvGrpSpPr>
        <p:grpSpPr>
          <a:xfrm>
            <a:off x="9096834" y="5988100"/>
            <a:ext cx="3180968" cy="765536"/>
            <a:chOff x="4604015" y="4381772"/>
            <a:chExt cx="3180968" cy="765536"/>
          </a:xfrm>
        </p:grpSpPr>
        <p:pic>
          <p:nvPicPr>
            <p:cNvPr id="14" name="Picture 2">
              <a:extLst>
                <a:ext uri="{FF2B5EF4-FFF2-40B4-BE49-F238E27FC236}">
                  <a16:creationId xmlns:a16="http://schemas.microsoft.com/office/drawing/2014/main" id="{7A8603C4-1BAF-48F8-8A4E-BFD8E28755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324" t="9370" r="36779" b="51637"/>
            <a:stretch/>
          </p:blipFill>
          <p:spPr bwMode="auto">
            <a:xfrm>
              <a:off x="4604015" y="4381772"/>
              <a:ext cx="625510" cy="76553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E4765D0-D853-44E8-AC0F-7F78B0889E4C}"/>
                </a:ext>
              </a:extLst>
            </p:cNvPr>
            <p:cNvSpPr txBox="1"/>
            <p:nvPr/>
          </p:nvSpPr>
          <p:spPr>
            <a:xfrm>
              <a:off x="5102961" y="4581663"/>
              <a:ext cx="2682022" cy="369332"/>
            </a:xfrm>
            <a:prstGeom prst="rect">
              <a:avLst/>
            </a:prstGeom>
            <a:noFill/>
          </p:spPr>
          <p:txBody>
            <a:bodyPr wrap="square" rtlCol="0">
              <a:spAutoFit/>
            </a:bodyPr>
            <a:lstStyle/>
            <a:p>
              <a:pPr algn="ctr"/>
              <a:r>
                <a:rPr lang="en-US"/>
                <a:t>Cameron Alexander (</a:t>
              </a:r>
              <a:r>
                <a:rPr lang="en-US" err="1"/>
                <a:t>CpE</a:t>
              </a:r>
              <a:r>
                <a:rPr lang="en-US"/>
                <a:t>)</a:t>
              </a:r>
            </a:p>
          </p:txBody>
        </p:sp>
      </p:grpSp>
      <p:pic>
        <p:nvPicPr>
          <p:cNvPr id="4" name="Picture 3" descr="A picture containing indoor&#10;&#10;Description automatically generated">
            <a:extLst>
              <a:ext uri="{FF2B5EF4-FFF2-40B4-BE49-F238E27FC236}">
                <a16:creationId xmlns:a16="http://schemas.microsoft.com/office/drawing/2014/main" id="{DA1FBF97-9774-4D27-8651-6D98D9A96C23}"/>
              </a:ext>
            </a:extLst>
          </p:cNvPr>
          <p:cNvPicPr>
            <a:picLocks noChangeAspect="1"/>
          </p:cNvPicPr>
          <p:nvPr/>
        </p:nvPicPr>
        <p:blipFill rotWithShape="1">
          <a:blip r:embed="rId6">
            <a:extLst>
              <a:ext uri="{28A0092B-C50C-407E-A947-70E740481C1C}">
                <a14:useLocalDpi xmlns:a14="http://schemas.microsoft.com/office/drawing/2010/main" val="0"/>
              </a:ext>
            </a:extLst>
          </a:blip>
          <a:srcRect l="10203" t="5689" r="11609" b="5689"/>
          <a:stretch/>
        </p:blipFill>
        <p:spPr>
          <a:xfrm rot="10800000">
            <a:off x="6305507" y="2407451"/>
            <a:ext cx="3527599" cy="2998703"/>
          </a:xfrm>
          <a:prstGeom prst="rect">
            <a:avLst/>
          </a:prstGeom>
        </p:spPr>
      </p:pic>
      <p:pic>
        <p:nvPicPr>
          <p:cNvPr id="5" name="Slide 27">
            <a:hlinkClick r:id="" action="ppaction://media"/>
            <a:extLst>
              <a:ext uri="{FF2B5EF4-FFF2-40B4-BE49-F238E27FC236}">
                <a16:creationId xmlns:a16="http://schemas.microsoft.com/office/drawing/2014/main" id="{D2BA6814-06AF-4C70-AB32-E7CBDE4661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4598" y="4975250"/>
            <a:ext cx="609600" cy="609600"/>
          </a:xfrm>
          <a:prstGeom prst="rect">
            <a:avLst/>
          </a:prstGeom>
        </p:spPr>
      </p:pic>
    </p:spTree>
    <p:extLst>
      <p:ext uri="{BB962C8B-B14F-4D97-AF65-F5344CB8AC3E}">
        <p14:creationId xmlns:p14="http://schemas.microsoft.com/office/powerpoint/2010/main" val="2090546728"/>
      </p:ext>
    </p:extLst>
  </p:cSld>
  <p:clrMapOvr>
    <a:masterClrMapping/>
  </p:clrMapOvr>
  <mc:AlternateContent xmlns:mc="http://schemas.openxmlformats.org/markup-compatibility/2006">
    <mc:Choice xmlns:p14="http://schemas.microsoft.com/office/powerpoint/2010/main" Requires="p14">
      <p:transition spd="slow" p14:dur="2000" advTm="56000"/>
    </mc:Choice>
    <mc:Fallback>
      <p:transition spd="slow"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6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5510-B52B-4814-9C4F-1BBEE66B009A}"/>
              </a:ext>
            </a:extLst>
          </p:cNvPr>
          <p:cNvSpPr>
            <a:spLocks noGrp="1"/>
          </p:cNvSpPr>
          <p:nvPr>
            <p:ph type="title"/>
          </p:nvPr>
        </p:nvSpPr>
        <p:spPr/>
        <p:txBody>
          <a:bodyPr/>
          <a:lstStyle/>
          <a:p>
            <a:r>
              <a:rPr lang="en-US">
                <a:cs typeface="Calibri Light"/>
              </a:rPr>
              <a:t>Software Overview - Scanning</a:t>
            </a:r>
            <a:endParaRPr lang="en-US"/>
          </a:p>
        </p:txBody>
      </p:sp>
      <p:pic>
        <p:nvPicPr>
          <p:cNvPr id="4" name="Picture 4" descr="Diagram&#10;&#10;Description automatically generated">
            <a:extLst>
              <a:ext uri="{FF2B5EF4-FFF2-40B4-BE49-F238E27FC236}">
                <a16:creationId xmlns:a16="http://schemas.microsoft.com/office/drawing/2014/main" id="{D5AB8543-CB6B-4CE4-9E9F-7EFE894D45F5}"/>
              </a:ext>
            </a:extLst>
          </p:cNvPr>
          <p:cNvPicPr>
            <a:picLocks noGrp="1" noChangeAspect="1"/>
          </p:cNvPicPr>
          <p:nvPr>
            <p:ph idx="1"/>
          </p:nvPr>
        </p:nvPicPr>
        <p:blipFill>
          <a:blip r:embed="rId5"/>
          <a:stretch>
            <a:fillRect/>
          </a:stretch>
        </p:blipFill>
        <p:spPr>
          <a:xfrm>
            <a:off x="6934062" y="1852292"/>
            <a:ext cx="2217637" cy="4625780"/>
          </a:xfrm>
        </p:spPr>
      </p:pic>
      <p:sp>
        <p:nvSpPr>
          <p:cNvPr id="3" name="TextBox 2">
            <a:extLst>
              <a:ext uri="{FF2B5EF4-FFF2-40B4-BE49-F238E27FC236}">
                <a16:creationId xmlns:a16="http://schemas.microsoft.com/office/drawing/2014/main" id="{AF1CC801-4702-4290-9698-3E5E0232D115}"/>
              </a:ext>
            </a:extLst>
          </p:cNvPr>
          <p:cNvSpPr txBox="1"/>
          <p:nvPr/>
        </p:nvSpPr>
        <p:spPr>
          <a:xfrm>
            <a:off x="603161" y="2588653"/>
            <a:ext cx="554435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Driven by the Jetson Nano</a:t>
            </a:r>
          </a:p>
          <a:p>
            <a:pPr marL="285750" indent="-285750">
              <a:buFont typeface="Arial"/>
              <a:buChar char="•"/>
            </a:pPr>
            <a:endParaRPr lang="en-US">
              <a:cs typeface="Calibri"/>
            </a:endParaRPr>
          </a:p>
          <a:p>
            <a:pPr marL="285750" indent="-285750">
              <a:buFont typeface="Arial"/>
              <a:buChar char="•"/>
            </a:pPr>
            <a:r>
              <a:rPr lang="en-US">
                <a:cs typeface="Calibri"/>
              </a:rPr>
              <a:t>Using TensorRT Python Library</a:t>
            </a:r>
          </a:p>
          <a:p>
            <a:pPr marL="285750" indent="-285750">
              <a:buFont typeface="Arial"/>
              <a:buChar char="•"/>
            </a:pPr>
            <a:endParaRPr lang="en-US">
              <a:cs typeface="Calibri"/>
            </a:endParaRPr>
          </a:p>
        </p:txBody>
      </p:sp>
      <p:grpSp>
        <p:nvGrpSpPr>
          <p:cNvPr id="11" name="Group 10">
            <a:extLst>
              <a:ext uri="{FF2B5EF4-FFF2-40B4-BE49-F238E27FC236}">
                <a16:creationId xmlns:a16="http://schemas.microsoft.com/office/drawing/2014/main" id="{8B38DF63-7BA6-4FC3-9E4A-FE95BCD2449B}"/>
              </a:ext>
            </a:extLst>
          </p:cNvPr>
          <p:cNvGrpSpPr/>
          <p:nvPr/>
        </p:nvGrpSpPr>
        <p:grpSpPr>
          <a:xfrm>
            <a:off x="9015103" y="6092464"/>
            <a:ext cx="3180968" cy="765536"/>
            <a:chOff x="4604015" y="4381772"/>
            <a:chExt cx="3180968" cy="765536"/>
          </a:xfrm>
        </p:grpSpPr>
        <p:pic>
          <p:nvPicPr>
            <p:cNvPr id="12" name="Picture 2">
              <a:extLst>
                <a:ext uri="{FF2B5EF4-FFF2-40B4-BE49-F238E27FC236}">
                  <a16:creationId xmlns:a16="http://schemas.microsoft.com/office/drawing/2014/main" id="{C9D313A9-B228-472D-A778-7B68408AAC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324" t="9370" r="36779" b="51637"/>
            <a:stretch/>
          </p:blipFill>
          <p:spPr bwMode="auto">
            <a:xfrm>
              <a:off x="4604015" y="4381772"/>
              <a:ext cx="625510" cy="7655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E06BAA7-9DDC-4517-A136-B939A568DD77}"/>
                </a:ext>
              </a:extLst>
            </p:cNvPr>
            <p:cNvSpPr txBox="1"/>
            <p:nvPr/>
          </p:nvSpPr>
          <p:spPr>
            <a:xfrm>
              <a:off x="5102961" y="4581663"/>
              <a:ext cx="2682022" cy="369332"/>
            </a:xfrm>
            <a:prstGeom prst="rect">
              <a:avLst/>
            </a:prstGeom>
            <a:noFill/>
          </p:spPr>
          <p:txBody>
            <a:bodyPr wrap="square" rtlCol="0">
              <a:spAutoFit/>
            </a:bodyPr>
            <a:lstStyle/>
            <a:p>
              <a:pPr algn="ctr"/>
              <a:r>
                <a:rPr lang="en-US"/>
                <a:t>Cameron Alexander (</a:t>
              </a:r>
              <a:r>
                <a:rPr lang="en-US" err="1"/>
                <a:t>CpE</a:t>
              </a:r>
              <a:r>
                <a:rPr lang="en-US"/>
                <a:t>)</a:t>
              </a:r>
            </a:p>
          </p:txBody>
        </p:sp>
      </p:grpSp>
      <p:pic>
        <p:nvPicPr>
          <p:cNvPr id="6" name="Slide 28">
            <a:hlinkClick r:id="" action="ppaction://media"/>
            <a:extLst>
              <a:ext uri="{FF2B5EF4-FFF2-40B4-BE49-F238E27FC236}">
                <a16:creationId xmlns:a16="http://schemas.microsoft.com/office/drawing/2014/main" id="{CB488C86-E2DF-4CD1-BD80-62C0BF8B74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53025" y="4321175"/>
            <a:ext cx="609600" cy="609600"/>
          </a:xfrm>
          <a:prstGeom prst="rect">
            <a:avLst/>
          </a:prstGeom>
        </p:spPr>
      </p:pic>
    </p:spTree>
    <p:extLst>
      <p:ext uri="{BB962C8B-B14F-4D97-AF65-F5344CB8AC3E}">
        <p14:creationId xmlns:p14="http://schemas.microsoft.com/office/powerpoint/2010/main" val="3462570194"/>
      </p:ext>
    </p:extLst>
  </p:cSld>
  <p:clrMapOvr>
    <a:masterClrMapping/>
  </p:clrMapOvr>
  <mc:AlternateContent xmlns:mc="http://schemas.openxmlformats.org/markup-compatibility/2006">
    <mc:Choice xmlns:p14="http://schemas.microsoft.com/office/powerpoint/2010/main" Requires="p14">
      <p:transition spd="slow" p14:dur="2000" advTm="76000"/>
    </mc:Choice>
    <mc:Fallback>
      <p:transition spd="slow" advTm="7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5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5510-B52B-4814-9C4F-1BBEE66B009A}"/>
              </a:ext>
            </a:extLst>
          </p:cNvPr>
          <p:cNvSpPr>
            <a:spLocks noGrp="1"/>
          </p:cNvSpPr>
          <p:nvPr>
            <p:ph type="title"/>
          </p:nvPr>
        </p:nvSpPr>
        <p:spPr/>
        <p:txBody>
          <a:bodyPr/>
          <a:lstStyle/>
          <a:p>
            <a:r>
              <a:rPr lang="en-US">
                <a:cs typeface="Calibri Light"/>
              </a:rPr>
              <a:t>Software Overview - Motion</a:t>
            </a:r>
            <a:endParaRPr lang="en-US"/>
          </a:p>
        </p:txBody>
      </p:sp>
      <p:pic>
        <p:nvPicPr>
          <p:cNvPr id="4" name="Picture 4" descr="Diagram&#10;&#10;Description automatically generated">
            <a:extLst>
              <a:ext uri="{FF2B5EF4-FFF2-40B4-BE49-F238E27FC236}">
                <a16:creationId xmlns:a16="http://schemas.microsoft.com/office/drawing/2014/main" id="{416ECC87-23D8-4882-869F-05B31E60B179}"/>
              </a:ext>
            </a:extLst>
          </p:cNvPr>
          <p:cNvPicPr>
            <a:picLocks noGrp="1" noChangeAspect="1"/>
          </p:cNvPicPr>
          <p:nvPr>
            <p:ph idx="1"/>
          </p:nvPr>
        </p:nvPicPr>
        <p:blipFill>
          <a:blip r:embed="rId5"/>
          <a:stretch>
            <a:fillRect/>
          </a:stretch>
        </p:blipFill>
        <p:spPr>
          <a:xfrm>
            <a:off x="3971434" y="1811661"/>
            <a:ext cx="5335184" cy="4523791"/>
          </a:xfrm>
        </p:spPr>
      </p:pic>
      <p:sp>
        <p:nvSpPr>
          <p:cNvPr id="3" name="TextBox 2">
            <a:extLst>
              <a:ext uri="{FF2B5EF4-FFF2-40B4-BE49-F238E27FC236}">
                <a16:creationId xmlns:a16="http://schemas.microsoft.com/office/drawing/2014/main" id="{263F0572-B3A9-4E8E-B589-5A86F587DBE5}"/>
              </a:ext>
            </a:extLst>
          </p:cNvPr>
          <p:cNvSpPr txBox="1"/>
          <p:nvPr/>
        </p:nvSpPr>
        <p:spPr>
          <a:xfrm>
            <a:off x="603161" y="2524259"/>
            <a:ext cx="323689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Driven by ATmega328</a:t>
            </a:r>
          </a:p>
          <a:p>
            <a:pPr marL="285750" indent="-285750">
              <a:buFont typeface="Arial"/>
              <a:buChar char="•"/>
            </a:pPr>
            <a:endParaRPr lang="en-US">
              <a:cs typeface="Calibri"/>
            </a:endParaRPr>
          </a:p>
          <a:p>
            <a:pPr marL="285750" indent="-285750">
              <a:buFont typeface="Arial"/>
              <a:buChar char="•"/>
            </a:pPr>
            <a:r>
              <a:rPr lang="en-US">
                <a:cs typeface="Calibri"/>
              </a:rPr>
              <a:t>Assisted by Jetson Nano</a:t>
            </a:r>
          </a:p>
          <a:p>
            <a:pPr marL="285750" indent="-285750">
              <a:buFont typeface="Arial"/>
              <a:buChar char="•"/>
            </a:pPr>
            <a:endParaRPr lang="en-US">
              <a:cs typeface="Calibri"/>
            </a:endParaRPr>
          </a:p>
          <a:p>
            <a:pPr marL="285750" indent="-285750">
              <a:buFont typeface="Arial"/>
              <a:buChar char="•"/>
            </a:pPr>
            <a:r>
              <a:rPr lang="en-US">
                <a:cs typeface="Calibri"/>
              </a:rPr>
              <a:t>Programmed in APL</a:t>
            </a:r>
          </a:p>
        </p:txBody>
      </p:sp>
      <p:grpSp>
        <p:nvGrpSpPr>
          <p:cNvPr id="11" name="Group 10">
            <a:extLst>
              <a:ext uri="{FF2B5EF4-FFF2-40B4-BE49-F238E27FC236}">
                <a16:creationId xmlns:a16="http://schemas.microsoft.com/office/drawing/2014/main" id="{B583FDB2-F793-485C-9DA2-48FF888289CA}"/>
              </a:ext>
            </a:extLst>
          </p:cNvPr>
          <p:cNvGrpSpPr/>
          <p:nvPr/>
        </p:nvGrpSpPr>
        <p:grpSpPr>
          <a:xfrm>
            <a:off x="9057145" y="6081246"/>
            <a:ext cx="3180968" cy="765536"/>
            <a:chOff x="4604015" y="4381772"/>
            <a:chExt cx="3180968" cy="765536"/>
          </a:xfrm>
        </p:grpSpPr>
        <p:pic>
          <p:nvPicPr>
            <p:cNvPr id="12" name="Picture 2">
              <a:extLst>
                <a:ext uri="{FF2B5EF4-FFF2-40B4-BE49-F238E27FC236}">
                  <a16:creationId xmlns:a16="http://schemas.microsoft.com/office/drawing/2014/main" id="{A83D5837-4539-4DB1-92F7-65BEB10EBF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324" t="9370" r="36779" b="51637"/>
            <a:stretch/>
          </p:blipFill>
          <p:spPr bwMode="auto">
            <a:xfrm>
              <a:off x="4604015" y="4381772"/>
              <a:ext cx="625510" cy="7655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1647AD2-C8CD-4521-96CB-C0B37B888E68}"/>
                </a:ext>
              </a:extLst>
            </p:cNvPr>
            <p:cNvSpPr txBox="1"/>
            <p:nvPr/>
          </p:nvSpPr>
          <p:spPr>
            <a:xfrm>
              <a:off x="5102961" y="4581663"/>
              <a:ext cx="2682022" cy="369332"/>
            </a:xfrm>
            <a:prstGeom prst="rect">
              <a:avLst/>
            </a:prstGeom>
            <a:noFill/>
          </p:spPr>
          <p:txBody>
            <a:bodyPr wrap="square" rtlCol="0">
              <a:spAutoFit/>
            </a:bodyPr>
            <a:lstStyle/>
            <a:p>
              <a:pPr algn="ctr"/>
              <a:r>
                <a:rPr lang="en-US"/>
                <a:t>Cameron Alexander (</a:t>
              </a:r>
              <a:r>
                <a:rPr lang="en-US" err="1"/>
                <a:t>CpE</a:t>
              </a:r>
              <a:r>
                <a:rPr lang="en-US"/>
                <a:t>)</a:t>
              </a:r>
            </a:p>
          </p:txBody>
        </p:sp>
      </p:grpSp>
      <p:pic>
        <p:nvPicPr>
          <p:cNvPr id="6" name="Slide 29">
            <a:hlinkClick r:id="" action="ppaction://media"/>
            <a:extLst>
              <a:ext uri="{FF2B5EF4-FFF2-40B4-BE49-F238E27FC236}">
                <a16:creationId xmlns:a16="http://schemas.microsoft.com/office/drawing/2014/main" id="{FA8421EA-266A-407C-B8B8-21CF1A2175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4751" y="4792134"/>
            <a:ext cx="609600" cy="609600"/>
          </a:xfrm>
          <a:prstGeom prst="rect">
            <a:avLst/>
          </a:prstGeom>
        </p:spPr>
      </p:pic>
    </p:spTree>
    <p:extLst>
      <p:ext uri="{BB962C8B-B14F-4D97-AF65-F5344CB8AC3E}">
        <p14:creationId xmlns:p14="http://schemas.microsoft.com/office/powerpoint/2010/main" val="3889012966"/>
      </p:ext>
    </p:extLst>
  </p:cSld>
  <p:clrMapOvr>
    <a:masterClrMapping/>
  </p:clrMapOvr>
  <mc:AlternateContent xmlns:mc="http://schemas.openxmlformats.org/markup-compatibility/2006">
    <mc:Choice xmlns:p14="http://schemas.microsoft.com/office/powerpoint/2010/main" Requires="p14">
      <p:transition spd="slow" p14:dur="2000" advTm="77120"/>
    </mc:Choice>
    <mc:Fallback>
      <p:transition spd="slow" advTm="77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8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CEC4-F903-4853-94A0-68842EA568D2}"/>
              </a:ext>
            </a:extLst>
          </p:cNvPr>
          <p:cNvSpPr>
            <a:spLocks noGrp="1"/>
          </p:cNvSpPr>
          <p:nvPr>
            <p:ph type="title"/>
          </p:nvPr>
        </p:nvSpPr>
        <p:spPr/>
        <p:txBody>
          <a:bodyPr/>
          <a:lstStyle/>
          <a:p>
            <a:r>
              <a:rPr lang="en-US"/>
              <a:t>Description </a:t>
            </a:r>
          </a:p>
        </p:txBody>
      </p:sp>
      <p:graphicFrame>
        <p:nvGraphicFramePr>
          <p:cNvPr id="6" name="Table 6">
            <a:extLst>
              <a:ext uri="{FF2B5EF4-FFF2-40B4-BE49-F238E27FC236}">
                <a16:creationId xmlns:a16="http://schemas.microsoft.com/office/drawing/2014/main" id="{BCDB39EB-F644-4451-997E-5096ACDCB2B9}"/>
              </a:ext>
            </a:extLst>
          </p:cNvPr>
          <p:cNvGraphicFramePr>
            <a:graphicFrameLocks noGrp="1"/>
          </p:cNvGraphicFramePr>
          <p:nvPr>
            <p:extLst>
              <p:ext uri="{D42A27DB-BD31-4B8C-83A1-F6EECF244321}">
                <p14:modId xmlns:p14="http://schemas.microsoft.com/office/powerpoint/2010/main" val="374196186"/>
              </p:ext>
            </p:extLst>
          </p:nvPr>
        </p:nvGraphicFramePr>
        <p:xfrm>
          <a:off x="6593853" y="1474768"/>
          <a:ext cx="3555852" cy="3317366"/>
        </p:xfrm>
        <a:graphic>
          <a:graphicData uri="http://schemas.openxmlformats.org/drawingml/2006/table">
            <a:tbl>
              <a:tblPr firstRow="1" bandRow="1">
                <a:tableStyleId>{073A0DAA-6AF3-43AB-8588-CEC1D06C72B9}</a:tableStyleId>
              </a:tblPr>
              <a:tblGrid>
                <a:gridCol w="2036659">
                  <a:extLst>
                    <a:ext uri="{9D8B030D-6E8A-4147-A177-3AD203B41FA5}">
                      <a16:colId xmlns:a16="http://schemas.microsoft.com/office/drawing/2014/main" val="974817167"/>
                    </a:ext>
                  </a:extLst>
                </a:gridCol>
                <a:gridCol w="888638">
                  <a:extLst>
                    <a:ext uri="{9D8B030D-6E8A-4147-A177-3AD203B41FA5}">
                      <a16:colId xmlns:a16="http://schemas.microsoft.com/office/drawing/2014/main" val="1603576906"/>
                    </a:ext>
                  </a:extLst>
                </a:gridCol>
                <a:gridCol w="630555">
                  <a:extLst>
                    <a:ext uri="{9D8B030D-6E8A-4147-A177-3AD203B41FA5}">
                      <a16:colId xmlns:a16="http://schemas.microsoft.com/office/drawing/2014/main" val="2423457685"/>
                    </a:ext>
                  </a:extLst>
                </a:gridCol>
              </a:tblGrid>
              <a:tr h="452246">
                <a:tc gridSpan="3">
                  <a:txBody>
                    <a:bodyPr/>
                    <a:lstStyle/>
                    <a:p>
                      <a:pPr algn="ctr"/>
                      <a:r>
                        <a:rPr lang="en-US">
                          <a:solidFill>
                            <a:schemeClr val="tx1"/>
                          </a:solidFill>
                        </a:rPr>
                        <a:t>Specifications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74373248"/>
                  </a:ext>
                </a:extLst>
              </a:tr>
              <a:tr h="370840">
                <a:tc>
                  <a:txBody>
                    <a:bodyPr/>
                    <a:lstStyle/>
                    <a:p>
                      <a:r>
                        <a:rPr lang="en-US">
                          <a:solidFill>
                            <a:schemeClr val="bg1"/>
                          </a:solidFill>
                        </a:rPr>
                        <a:t>Specification</a:t>
                      </a:r>
                    </a:p>
                  </a:txBody>
                  <a:tcPr/>
                </a:tc>
                <a:tc>
                  <a:txBody>
                    <a:bodyPr/>
                    <a:lstStyle/>
                    <a:p>
                      <a:r>
                        <a:rPr lang="en-US">
                          <a:solidFill>
                            <a:schemeClr val="bg1"/>
                          </a:solidFill>
                        </a:rPr>
                        <a:t>Value</a:t>
                      </a:r>
                    </a:p>
                  </a:txBody>
                  <a:tcPr/>
                </a:tc>
                <a:tc>
                  <a:txBody>
                    <a:bodyPr/>
                    <a:lstStyle/>
                    <a:p>
                      <a:r>
                        <a:rPr lang="en-US">
                          <a:solidFill>
                            <a:schemeClr val="bg1"/>
                          </a:solidFill>
                        </a:rPr>
                        <a:t>Unit</a:t>
                      </a:r>
                    </a:p>
                  </a:txBody>
                  <a:tcPr/>
                </a:tc>
                <a:extLst>
                  <a:ext uri="{0D108BD9-81ED-4DB2-BD59-A6C34878D82A}">
                    <a16:rowId xmlns:a16="http://schemas.microsoft.com/office/drawing/2014/main" val="3494178241"/>
                  </a:ext>
                </a:extLst>
              </a:tr>
              <a:tr h="370840">
                <a:tc>
                  <a:txBody>
                    <a:bodyPr/>
                    <a:lstStyle/>
                    <a:p>
                      <a:r>
                        <a:rPr lang="en-US">
                          <a:solidFill>
                            <a:schemeClr val="bg1"/>
                          </a:solidFill>
                        </a:rPr>
                        <a:t>Speed</a:t>
                      </a:r>
                    </a:p>
                  </a:txBody>
                  <a:tcPr/>
                </a:tc>
                <a:tc>
                  <a:txBody>
                    <a:bodyPr/>
                    <a:lstStyle/>
                    <a:p>
                      <a:r>
                        <a:rPr lang="en-US">
                          <a:solidFill>
                            <a:schemeClr val="bg1"/>
                          </a:solidFill>
                        </a:rPr>
                        <a:t>1.5</a:t>
                      </a:r>
                    </a:p>
                  </a:txBody>
                  <a:tcPr/>
                </a:tc>
                <a:tc>
                  <a:txBody>
                    <a:bodyPr/>
                    <a:lstStyle/>
                    <a:p>
                      <a:r>
                        <a:rPr lang="en-US">
                          <a:solidFill>
                            <a:schemeClr val="bg1"/>
                          </a:solidFill>
                        </a:rPr>
                        <a:t>fps</a:t>
                      </a:r>
                    </a:p>
                  </a:txBody>
                  <a:tcPr/>
                </a:tc>
                <a:extLst>
                  <a:ext uri="{0D108BD9-81ED-4DB2-BD59-A6C34878D82A}">
                    <a16:rowId xmlns:a16="http://schemas.microsoft.com/office/drawing/2014/main" val="4095336907"/>
                  </a:ext>
                </a:extLst>
              </a:tr>
              <a:tr h="370840">
                <a:tc>
                  <a:txBody>
                    <a:bodyPr/>
                    <a:lstStyle/>
                    <a:p>
                      <a:r>
                        <a:rPr lang="en-US">
                          <a:solidFill>
                            <a:schemeClr val="bg1"/>
                          </a:solidFill>
                        </a:rPr>
                        <a:t>Obstacle Distance</a:t>
                      </a:r>
                    </a:p>
                  </a:txBody>
                  <a:tcPr/>
                </a:tc>
                <a:tc>
                  <a:txBody>
                    <a:bodyPr/>
                    <a:lstStyle/>
                    <a:p>
                      <a:r>
                        <a:rPr lang="en-US">
                          <a:solidFill>
                            <a:schemeClr val="bg1"/>
                          </a:solidFill>
                        </a:rPr>
                        <a:t>6</a:t>
                      </a:r>
                    </a:p>
                  </a:txBody>
                  <a:tcPr/>
                </a:tc>
                <a:tc>
                  <a:txBody>
                    <a:bodyPr/>
                    <a:lstStyle/>
                    <a:p>
                      <a:r>
                        <a:rPr lang="en-US">
                          <a:solidFill>
                            <a:schemeClr val="bg1"/>
                          </a:solidFill>
                        </a:rPr>
                        <a:t>in </a:t>
                      </a:r>
                    </a:p>
                  </a:txBody>
                  <a:tcPr/>
                </a:tc>
                <a:extLst>
                  <a:ext uri="{0D108BD9-81ED-4DB2-BD59-A6C34878D82A}">
                    <a16:rowId xmlns:a16="http://schemas.microsoft.com/office/drawing/2014/main" val="2293390252"/>
                  </a:ext>
                </a:extLst>
              </a:tr>
              <a:tr h="370840">
                <a:tc>
                  <a:txBody>
                    <a:bodyPr/>
                    <a:lstStyle/>
                    <a:p>
                      <a:r>
                        <a:rPr lang="en-US">
                          <a:solidFill>
                            <a:schemeClr val="bg1"/>
                          </a:solidFill>
                        </a:rPr>
                        <a:t>Radius</a:t>
                      </a:r>
                    </a:p>
                  </a:txBody>
                  <a:tcPr/>
                </a:tc>
                <a:tc>
                  <a:txBody>
                    <a:bodyPr/>
                    <a:lstStyle/>
                    <a:p>
                      <a:r>
                        <a:rPr lang="en-US">
                          <a:solidFill>
                            <a:schemeClr val="bg1"/>
                          </a:solidFill>
                        </a:rPr>
                        <a:t>13.5</a:t>
                      </a:r>
                    </a:p>
                  </a:txBody>
                  <a:tcPr/>
                </a:tc>
                <a:tc>
                  <a:txBody>
                    <a:bodyPr/>
                    <a:lstStyle/>
                    <a:p>
                      <a:r>
                        <a:rPr lang="en-US">
                          <a:solidFill>
                            <a:schemeClr val="bg1"/>
                          </a:solidFill>
                        </a:rPr>
                        <a:t>in </a:t>
                      </a:r>
                    </a:p>
                  </a:txBody>
                  <a:tcPr/>
                </a:tc>
                <a:extLst>
                  <a:ext uri="{0D108BD9-81ED-4DB2-BD59-A6C34878D82A}">
                    <a16:rowId xmlns:a16="http://schemas.microsoft.com/office/drawing/2014/main" val="1122366046"/>
                  </a:ext>
                </a:extLst>
              </a:tr>
              <a:tr h="370840">
                <a:tc>
                  <a:txBody>
                    <a:bodyPr/>
                    <a:lstStyle/>
                    <a:p>
                      <a:r>
                        <a:rPr lang="en-US">
                          <a:solidFill>
                            <a:schemeClr val="bg1"/>
                          </a:solidFill>
                        </a:rPr>
                        <a:t>Height (peak)</a:t>
                      </a:r>
                    </a:p>
                  </a:txBody>
                  <a:tcPr/>
                </a:tc>
                <a:tc>
                  <a:txBody>
                    <a:bodyPr/>
                    <a:lstStyle/>
                    <a:p>
                      <a:r>
                        <a:rPr lang="en-US">
                          <a:solidFill>
                            <a:schemeClr val="bg1"/>
                          </a:solidFill>
                        </a:rPr>
                        <a:t>10.375</a:t>
                      </a:r>
                    </a:p>
                  </a:txBody>
                  <a:tcPr/>
                </a:tc>
                <a:tc>
                  <a:txBody>
                    <a:bodyPr/>
                    <a:lstStyle/>
                    <a:p>
                      <a:r>
                        <a:rPr lang="en-US">
                          <a:solidFill>
                            <a:schemeClr val="bg1"/>
                          </a:solidFill>
                        </a:rPr>
                        <a:t>in</a:t>
                      </a:r>
                    </a:p>
                  </a:txBody>
                  <a:tcPr/>
                </a:tc>
                <a:extLst>
                  <a:ext uri="{0D108BD9-81ED-4DB2-BD59-A6C34878D82A}">
                    <a16:rowId xmlns:a16="http://schemas.microsoft.com/office/drawing/2014/main" val="3635601162"/>
                  </a:ext>
                </a:extLst>
              </a:tr>
              <a:tr h="370840">
                <a:tc>
                  <a:txBody>
                    <a:bodyPr/>
                    <a:lstStyle/>
                    <a:p>
                      <a:r>
                        <a:rPr lang="en-US">
                          <a:solidFill>
                            <a:schemeClr val="bg1"/>
                          </a:solidFill>
                        </a:rPr>
                        <a:t>Cost</a:t>
                      </a:r>
                    </a:p>
                  </a:txBody>
                  <a:tcPr/>
                </a:tc>
                <a:tc>
                  <a:txBody>
                    <a:bodyPr/>
                    <a:lstStyle/>
                    <a:p>
                      <a:r>
                        <a:rPr lang="en-US">
                          <a:solidFill>
                            <a:schemeClr val="bg1"/>
                          </a:solidFill>
                        </a:rPr>
                        <a:t>366.30 </a:t>
                      </a:r>
                    </a:p>
                  </a:txBody>
                  <a:tcPr/>
                </a:tc>
                <a:tc>
                  <a:txBody>
                    <a:bodyPr/>
                    <a:lstStyle/>
                    <a:p>
                      <a:r>
                        <a:rPr lang="en-US">
                          <a:solidFill>
                            <a:schemeClr val="bg1"/>
                          </a:solidFill>
                        </a:rPr>
                        <a:t>$</a:t>
                      </a:r>
                    </a:p>
                  </a:txBody>
                  <a:tcPr/>
                </a:tc>
                <a:extLst>
                  <a:ext uri="{0D108BD9-81ED-4DB2-BD59-A6C34878D82A}">
                    <a16:rowId xmlns:a16="http://schemas.microsoft.com/office/drawing/2014/main" val="2822636462"/>
                  </a:ext>
                </a:extLst>
              </a:tr>
              <a:tr h="370840">
                <a:tc>
                  <a:txBody>
                    <a:bodyPr/>
                    <a:lstStyle/>
                    <a:p>
                      <a:r>
                        <a:rPr lang="en-US">
                          <a:solidFill>
                            <a:schemeClr val="bg1"/>
                          </a:solidFill>
                        </a:rPr>
                        <a:t>Laser Rangefinder Detection Range</a:t>
                      </a:r>
                    </a:p>
                  </a:txBody>
                  <a:tcPr/>
                </a:tc>
                <a:tc>
                  <a:txBody>
                    <a:bodyPr/>
                    <a:lstStyle/>
                    <a:p>
                      <a:r>
                        <a:rPr lang="en-US">
                          <a:solidFill>
                            <a:schemeClr val="bg1"/>
                          </a:solidFill>
                        </a:rPr>
                        <a:t>3-40</a:t>
                      </a:r>
                    </a:p>
                  </a:txBody>
                  <a:tcPr/>
                </a:tc>
                <a:tc>
                  <a:txBody>
                    <a:bodyPr/>
                    <a:lstStyle/>
                    <a:p>
                      <a:r>
                        <a:rPr lang="en-US">
                          <a:solidFill>
                            <a:schemeClr val="bg1"/>
                          </a:solidFill>
                        </a:rPr>
                        <a:t>in</a:t>
                      </a:r>
                    </a:p>
                  </a:txBody>
                  <a:tcPr/>
                </a:tc>
                <a:extLst>
                  <a:ext uri="{0D108BD9-81ED-4DB2-BD59-A6C34878D82A}">
                    <a16:rowId xmlns:a16="http://schemas.microsoft.com/office/drawing/2014/main" val="264802245"/>
                  </a:ext>
                </a:extLst>
              </a:tr>
            </a:tbl>
          </a:graphicData>
        </a:graphic>
      </p:graphicFrame>
      <p:sp>
        <p:nvSpPr>
          <p:cNvPr id="9" name="Content Placeholder 2">
            <a:extLst>
              <a:ext uri="{FF2B5EF4-FFF2-40B4-BE49-F238E27FC236}">
                <a16:creationId xmlns:a16="http://schemas.microsoft.com/office/drawing/2014/main" id="{02A1A78E-07B5-441E-9BAA-8C97E6427B44}"/>
              </a:ext>
            </a:extLst>
          </p:cNvPr>
          <p:cNvSpPr>
            <a:spLocks noGrp="1"/>
          </p:cNvSpPr>
          <p:nvPr>
            <p:ph idx="1"/>
          </p:nvPr>
        </p:nvSpPr>
        <p:spPr>
          <a:xfrm>
            <a:off x="685802" y="2142067"/>
            <a:ext cx="2834146" cy="1296389"/>
          </a:xfrm>
        </p:spPr>
        <p:txBody>
          <a:bodyPr>
            <a:normAutofit/>
          </a:bodyPr>
          <a:lstStyle/>
          <a:p>
            <a:r>
              <a:rPr lang="en-US"/>
              <a:t>Automated Laser Pointer</a:t>
            </a:r>
          </a:p>
          <a:p>
            <a:r>
              <a:rPr lang="en-US"/>
              <a:t>Roams the room</a:t>
            </a:r>
          </a:p>
          <a:p>
            <a:r>
              <a:rPr lang="en-US"/>
              <a:t>Plays with pets</a:t>
            </a:r>
          </a:p>
        </p:txBody>
      </p:sp>
      <p:grpSp>
        <p:nvGrpSpPr>
          <p:cNvPr id="26" name="Group 25">
            <a:extLst>
              <a:ext uri="{FF2B5EF4-FFF2-40B4-BE49-F238E27FC236}">
                <a16:creationId xmlns:a16="http://schemas.microsoft.com/office/drawing/2014/main" id="{E25BC1BE-556B-4605-A086-CC3B86DD99F8}"/>
              </a:ext>
            </a:extLst>
          </p:cNvPr>
          <p:cNvGrpSpPr/>
          <p:nvPr/>
        </p:nvGrpSpPr>
        <p:grpSpPr>
          <a:xfrm>
            <a:off x="9321492" y="6014800"/>
            <a:ext cx="2744724" cy="703081"/>
            <a:chOff x="9447276" y="5099905"/>
            <a:chExt cx="2744724" cy="703081"/>
          </a:xfrm>
        </p:grpSpPr>
        <p:sp>
          <p:nvSpPr>
            <p:cNvPr id="34" name="TextBox 33">
              <a:extLst>
                <a:ext uri="{FF2B5EF4-FFF2-40B4-BE49-F238E27FC236}">
                  <a16:creationId xmlns:a16="http://schemas.microsoft.com/office/drawing/2014/main" id="{07428A8D-154E-4D60-8551-6A27EB3BB2BD}"/>
                </a:ext>
              </a:extLst>
            </p:cNvPr>
            <p:cNvSpPr txBox="1"/>
            <p:nvPr/>
          </p:nvSpPr>
          <p:spPr>
            <a:xfrm>
              <a:off x="9983956" y="5266780"/>
              <a:ext cx="2208044" cy="369332"/>
            </a:xfrm>
            <a:prstGeom prst="rect">
              <a:avLst/>
            </a:prstGeom>
            <a:noFill/>
          </p:spPr>
          <p:txBody>
            <a:bodyPr wrap="square" rtlCol="0">
              <a:spAutoFit/>
            </a:bodyPr>
            <a:lstStyle/>
            <a:p>
              <a:pPr algn="ctr"/>
              <a:r>
                <a:rPr lang="en-US"/>
                <a:t>Nathan Anthony (EE)</a:t>
              </a:r>
            </a:p>
          </p:txBody>
        </p:sp>
        <p:pic>
          <p:nvPicPr>
            <p:cNvPr id="35" name="Picture 34" descr="A person with a beard&#10;&#10;Description automatically generated with medium confidence">
              <a:extLst>
                <a:ext uri="{FF2B5EF4-FFF2-40B4-BE49-F238E27FC236}">
                  <a16:creationId xmlns:a16="http://schemas.microsoft.com/office/drawing/2014/main" id="{2989DE9F-F8B0-4E71-9B39-BA598C250702}"/>
                </a:ext>
              </a:extLst>
            </p:cNvPr>
            <p:cNvPicPr>
              <a:picLocks noChangeAspect="1"/>
            </p:cNvPicPr>
            <p:nvPr/>
          </p:nvPicPr>
          <p:blipFill rotWithShape="1">
            <a:blip r:embed="rId5">
              <a:extLst>
                <a:ext uri="{28A0092B-C50C-407E-A947-70E740481C1C}">
                  <a14:useLocalDpi xmlns:a14="http://schemas.microsoft.com/office/drawing/2010/main" val="0"/>
                </a:ext>
              </a:extLst>
            </a:blip>
            <a:srcRect l="32594" t="5438" r="32698" b="37724"/>
            <a:stretch/>
          </p:blipFill>
          <p:spPr>
            <a:xfrm>
              <a:off x="9447276" y="5099905"/>
              <a:ext cx="536680" cy="703081"/>
            </a:xfrm>
            <a:prstGeom prst="rect">
              <a:avLst/>
            </a:prstGeom>
          </p:spPr>
        </p:pic>
      </p:grpSp>
      <p:pic>
        <p:nvPicPr>
          <p:cNvPr id="8" name="Picture 7" descr="A picture containing indoor&#10;&#10;Description automatically generated">
            <a:extLst>
              <a:ext uri="{FF2B5EF4-FFF2-40B4-BE49-F238E27FC236}">
                <a16:creationId xmlns:a16="http://schemas.microsoft.com/office/drawing/2014/main" id="{22D5A2AD-7C0F-46C5-BAD6-1E2291B08478}"/>
              </a:ext>
            </a:extLst>
          </p:cNvPr>
          <p:cNvPicPr>
            <a:picLocks noChangeAspect="1"/>
          </p:cNvPicPr>
          <p:nvPr/>
        </p:nvPicPr>
        <p:blipFill rotWithShape="1">
          <a:blip r:embed="rId6">
            <a:extLst>
              <a:ext uri="{28A0092B-C50C-407E-A947-70E740481C1C}">
                <a14:useLocalDpi xmlns:a14="http://schemas.microsoft.com/office/drawing/2010/main" val="0"/>
              </a:ext>
            </a:extLst>
          </a:blip>
          <a:srcRect l="11791" t="7478" r="8855" b="10170"/>
          <a:stretch/>
        </p:blipFill>
        <p:spPr>
          <a:xfrm rot="10800000">
            <a:off x="1536897" y="3794191"/>
            <a:ext cx="3304665" cy="2572149"/>
          </a:xfrm>
          <a:prstGeom prst="rect">
            <a:avLst/>
          </a:prstGeom>
        </p:spPr>
      </p:pic>
      <p:grpSp>
        <p:nvGrpSpPr>
          <p:cNvPr id="31" name="Group 30">
            <a:extLst>
              <a:ext uri="{FF2B5EF4-FFF2-40B4-BE49-F238E27FC236}">
                <a16:creationId xmlns:a16="http://schemas.microsoft.com/office/drawing/2014/main" id="{E7FCB2BD-FD2F-4971-94E0-FE0731D9162E}"/>
              </a:ext>
            </a:extLst>
          </p:cNvPr>
          <p:cNvGrpSpPr/>
          <p:nvPr/>
        </p:nvGrpSpPr>
        <p:grpSpPr>
          <a:xfrm>
            <a:off x="1498145" y="3774217"/>
            <a:ext cx="4345588" cy="2570935"/>
            <a:chOff x="1503299" y="3261853"/>
            <a:chExt cx="4345588" cy="2570935"/>
          </a:xfrm>
        </p:grpSpPr>
        <p:sp>
          <p:nvSpPr>
            <p:cNvPr id="16" name="TextBox 15">
              <a:extLst>
                <a:ext uri="{FF2B5EF4-FFF2-40B4-BE49-F238E27FC236}">
                  <a16:creationId xmlns:a16="http://schemas.microsoft.com/office/drawing/2014/main" id="{B5010DCD-7A48-4194-90DC-9E765130A051}"/>
                </a:ext>
              </a:extLst>
            </p:cNvPr>
            <p:cNvSpPr txBox="1"/>
            <p:nvPr/>
          </p:nvSpPr>
          <p:spPr>
            <a:xfrm>
              <a:off x="4875589" y="4233149"/>
              <a:ext cx="973298" cy="369332"/>
            </a:xfrm>
            <a:prstGeom prst="rect">
              <a:avLst/>
            </a:prstGeom>
            <a:noFill/>
          </p:spPr>
          <p:txBody>
            <a:bodyPr wrap="square" rtlCol="0">
              <a:spAutoFit/>
            </a:bodyPr>
            <a:lstStyle/>
            <a:p>
              <a:pPr algn="ctr"/>
              <a:r>
                <a:rPr lang="en-US"/>
                <a:t>10.375”</a:t>
              </a:r>
            </a:p>
          </p:txBody>
        </p:sp>
        <p:sp>
          <p:nvSpPr>
            <p:cNvPr id="17" name="TextBox 16">
              <a:extLst>
                <a:ext uri="{FF2B5EF4-FFF2-40B4-BE49-F238E27FC236}">
                  <a16:creationId xmlns:a16="http://schemas.microsoft.com/office/drawing/2014/main" id="{8A7B4110-AF87-4421-A463-60E8B7075321}"/>
                </a:ext>
              </a:extLst>
            </p:cNvPr>
            <p:cNvSpPr txBox="1"/>
            <p:nvPr/>
          </p:nvSpPr>
          <p:spPr>
            <a:xfrm>
              <a:off x="2738364" y="5463456"/>
              <a:ext cx="834544" cy="369332"/>
            </a:xfrm>
            <a:prstGeom prst="rect">
              <a:avLst/>
            </a:prstGeom>
            <a:noFill/>
          </p:spPr>
          <p:txBody>
            <a:bodyPr wrap="square" rtlCol="0">
              <a:spAutoFit/>
            </a:bodyPr>
            <a:lstStyle/>
            <a:p>
              <a:pPr algn="ctr"/>
              <a:r>
                <a:rPr lang="en-US"/>
                <a:t>13.5”</a:t>
              </a:r>
            </a:p>
          </p:txBody>
        </p:sp>
        <p:cxnSp>
          <p:nvCxnSpPr>
            <p:cNvPr id="21" name="Straight Arrow Connector 20">
              <a:extLst>
                <a:ext uri="{FF2B5EF4-FFF2-40B4-BE49-F238E27FC236}">
                  <a16:creationId xmlns:a16="http://schemas.microsoft.com/office/drawing/2014/main" id="{90F8F3DA-88DC-4290-9DA0-E200A5528297}"/>
                </a:ext>
              </a:extLst>
            </p:cNvPr>
            <p:cNvCxnSpPr>
              <a:cxnSpLocks/>
              <a:stCxn id="17" idx="1"/>
            </p:cNvCxnSpPr>
            <p:nvPr/>
          </p:nvCxnSpPr>
          <p:spPr>
            <a:xfrm flipH="1">
              <a:off x="1503299" y="5648122"/>
              <a:ext cx="12350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4F1651D-5B5D-4B70-AC1A-8531D3E9F07A}"/>
                </a:ext>
              </a:extLst>
            </p:cNvPr>
            <p:cNvCxnSpPr>
              <a:cxnSpLocks/>
            </p:cNvCxnSpPr>
            <p:nvPr/>
          </p:nvCxnSpPr>
          <p:spPr>
            <a:xfrm>
              <a:off x="3572908" y="5648122"/>
              <a:ext cx="12350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58BBAB7-B8B3-4CC5-9FA5-5A9DD872224D}"/>
                </a:ext>
              </a:extLst>
            </p:cNvPr>
            <p:cNvCxnSpPr>
              <a:cxnSpLocks/>
              <a:stCxn id="16" idx="0"/>
            </p:cNvCxnSpPr>
            <p:nvPr/>
          </p:nvCxnSpPr>
          <p:spPr>
            <a:xfrm flipV="1">
              <a:off x="5362238" y="3261857"/>
              <a:ext cx="0" cy="971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62926AE-0528-496C-A756-A7C4E758754A}"/>
                </a:ext>
              </a:extLst>
            </p:cNvPr>
            <p:cNvCxnSpPr/>
            <p:nvPr/>
          </p:nvCxnSpPr>
          <p:spPr>
            <a:xfrm>
              <a:off x="3155636" y="3261853"/>
              <a:ext cx="22066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5F24F74-5261-499B-BCD9-6724124A4FBC}"/>
                </a:ext>
              </a:extLst>
            </p:cNvPr>
            <p:cNvCxnSpPr>
              <a:cxnSpLocks/>
              <a:stCxn id="16" idx="2"/>
            </p:cNvCxnSpPr>
            <p:nvPr/>
          </p:nvCxnSpPr>
          <p:spPr>
            <a:xfrm>
              <a:off x="5362238" y="4602481"/>
              <a:ext cx="0" cy="1045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BCBE7FBE-CA56-4516-BAB5-6DAC76192451}"/>
              </a:ext>
            </a:extLst>
          </p:cNvPr>
          <p:cNvGrpSpPr/>
          <p:nvPr/>
        </p:nvGrpSpPr>
        <p:grpSpPr>
          <a:xfrm rot="10800000">
            <a:off x="1654014" y="4930181"/>
            <a:ext cx="422842" cy="775250"/>
            <a:chOff x="5884579" y="4416153"/>
            <a:chExt cx="422842" cy="775250"/>
          </a:xfrm>
        </p:grpSpPr>
        <p:sp>
          <p:nvSpPr>
            <p:cNvPr id="36" name="TextBox 35">
              <a:extLst>
                <a:ext uri="{FF2B5EF4-FFF2-40B4-BE49-F238E27FC236}">
                  <a16:creationId xmlns:a16="http://schemas.microsoft.com/office/drawing/2014/main" id="{0C91A0B8-73D4-465E-8D7E-6B389E16DA42}"/>
                </a:ext>
              </a:extLst>
            </p:cNvPr>
            <p:cNvSpPr txBox="1"/>
            <p:nvPr/>
          </p:nvSpPr>
          <p:spPr>
            <a:xfrm rot="10800000">
              <a:off x="5884579" y="4583417"/>
              <a:ext cx="422842" cy="369332"/>
            </a:xfrm>
            <a:prstGeom prst="rect">
              <a:avLst/>
            </a:prstGeom>
            <a:noFill/>
          </p:spPr>
          <p:txBody>
            <a:bodyPr wrap="square" rtlCol="0">
              <a:spAutoFit/>
            </a:bodyPr>
            <a:lstStyle/>
            <a:p>
              <a:pPr algn="ctr"/>
              <a:r>
                <a:rPr lang="en-US"/>
                <a:t>2”</a:t>
              </a:r>
            </a:p>
          </p:txBody>
        </p:sp>
        <p:cxnSp>
          <p:nvCxnSpPr>
            <p:cNvPr id="37" name="Straight Arrow Connector 36">
              <a:extLst>
                <a:ext uri="{FF2B5EF4-FFF2-40B4-BE49-F238E27FC236}">
                  <a16:creationId xmlns:a16="http://schemas.microsoft.com/office/drawing/2014/main" id="{592F99E2-335D-49FD-9657-F0D757B644AC}"/>
                </a:ext>
              </a:extLst>
            </p:cNvPr>
            <p:cNvCxnSpPr>
              <a:cxnSpLocks/>
              <a:stCxn id="36" idx="2"/>
            </p:cNvCxnSpPr>
            <p:nvPr/>
          </p:nvCxnSpPr>
          <p:spPr>
            <a:xfrm rot="10800000">
              <a:off x="6096000" y="4416153"/>
              <a:ext cx="0" cy="167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260A003-32FA-4A94-BEC1-F8B42EC86E60}"/>
                </a:ext>
              </a:extLst>
            </p:cNvPr>
            <p:cNvCxnSpPr>
              <a:cxnSpLocks/>
              <a:stCxn id="36" idx="0"/>
            </p:cNvCxnSpPr>
            <p:nvPr/>
          </p:nvCxnSpPr>
          <p:spPr>
            <a:xfrm rot="10800000" flipV="1">
              <a:off x="6096000" y="4952749"/>
              <a:ext cx="0" cy="238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F4F38942-6BC9-44C0-A308-1EAAE58A2C8A}"/>
              </a:ext>
            </a:extLst>
          </p:cNvPr>
          <p:cNvGrpSpPr/>
          <p:nvPr/>
        </p:nvGrpSpPr>
        <p:grpSpPr>
          <a:xfrm rot="10800000">
            <a:off x="2939061" y="3787995"/>
            <a:ext cx="422842" cy="957518"/>
            <a:chOff x="5884579" y="4233885"/>
            <a:chExt cx="422842" cy="957518"/>
          </a:xfrm>
        </p:grpSpPr>
        <p:sp>
          <p:nvSpPr>
            <p:cNvPr id="58" name="TextBox 57">
              <a:extLst>
                <a:ext uri="{FF2B5EF4-FFF2-40B4-BE49-F238E27FC236}">
                  <a16:creationId xmlns:a16="http://schemas.microsoft.com/office/drawing/2014/main" id="{9BCB96DA-93DA-4C33-AF92-329140571CCE}"/>
                </a:ext>
              </a:extLst>
            </p:cNvPr>
            <p:cNvSpPr txBox="1"/>
            <p:nvPr/>
          </p:nvSpPr>
          <p:spPr>
            <a:xfrm rot="10800000">
              <a:off x="5884579" y="4583417"/>
              <a:ext cx="422842" cy="369332"/>
            </a:xfrm>
            <a:prstGeom prst="rect">
              <a:avLst/>
            </a:prstGeom>
            <a:noFill/>
          </p:spPr>
          <p:txBody>
            <a:bodyPr wrap="square" rtlCol="0">
              <a:spAutoFit/>
            </a:bodyPr>
            <a:lstStyle/>
            <a:p>
              <a:pPr algn="ctr"/>
              <a:r>
                <a:rPr lang="en-US"/>
                <a:t>6”</a:t>
              </a:r>
            </a:p>
          </p:txBody>
        </p:sp>
        <p:cxnSp>
          <p:nvCxnSpPr>
            <p:cNvPr id="59" name="Straight Arrow Connector 58">
              <a:extLst>
                <a:ext uri="{FF2B5EF4-FFF2-40B4-BE49-F238E27FC236}">
                  <a16:creationId xmlns:a16="http://schemas.microsoft.com/office/drawing/2014/main" id="{A9C0FB77-6D99-4FB6-9E1B-8FAE9C80F447}"/>
                </a:ext>
              </a:extLst>
            </p:cNvPr>
            <p:cNvCxnSpPr>
              <a:cxnSpLocks/>
              <a:stCxn id="58" idx="2"/>
            </p:cNvCxnSpPr>
            <p:nvPr/>
          </p:nvCxnSpPr>
          <p:spPr>
            <a:xfrm rot="10800000">
              <a:off x="6096000" y="4233885"/>
              <a:ext cx="0" cy="349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ED63D3D-FFA1-4D53-8F2B-227627E9148E}"/>
                </a:ext>
              </a:extLst>
            </p:cNvPr>
            <p:cNvCxnSpPr>
              <a:cxnSpLocks/>
              <a:stCxn id="58" idx="0"/>
            </p:cNvCxnSpPr>
            <p:nvPr/>
          </p:nvCxnSpPr>
          <p:spPr>
            <a:xfrm rot="10800000" flipV="1">
              <a:off x="6096000" y="4952749"/>
              <a:ext cx="0" cy="238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62" name="Recorded Sound">
            <a:hlinkClick r:id="" action="ppaction://media"/>
            <a:extLst>
              <a:ext uri="{FF2B5EF4-FFF2-40B4-BE49-F238E27FC236}">
                <a16:creationId xmlns:a16="http://schemas.microsoft.com/office/drawing/2014/main" id="{A6F556F2-5A91-477A-8018-8B1A381801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38084" y="5876875"/>
            <a:ext cx="609600" cy="609600"/>
          </a:xfrm>
          <a:prstGeom prst="rect">
            <a:avLst/>
          </a:prstGeom>
        </p:spPr>
      </p:pic>
    </p:spTree>
    <p:extLst>
      <p:ext uri="{BB962C8B-B14F-4D97-AF65-F5344CB8AC3E}">
        <p14:creationId xmlns:p14="http://schemas.microsoft.com/office/powerpoint/2010/main" val="2761713252"/>
      </p:ext>
    </p:extLst>
  </p:cSld>
  <p:clrMapOvr>
    <a:masterClrMapping/>
  </p:clrMapOvr>
  <mc:AlternateContent xmlns:mc="http://schemas.openxmlformats.org/markup-compatibility/2006">
    <mc:Choice xmlns:p14="http://schemas.microsoft.com/office/powerpoint/2010/main" Requires="p14">
      <p:transition spd="slow" p14:dur="2000" advTm="34000"/>
    </mc:Choice>
    <mc:Fallback>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03"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BA4AC-3FCE-47E2-B0FD-440747D5150D}"/>
              </a:ext>
            </a:extLst>
          </p:cNvPr>
          <p:cNvSpPr>
            <a:spLocks noGrp="1"/>
          </p:cNvSpPr>
          <p:nvPr>
            <p:ph type="title"/>
          </p:nvPr>
        </p:nvSpPr>
        <p:spPr/>
        <p:txBody>
          <a:bodyPr/>
          <a:lstStyle/>
          <a:p>
            <a:r>
              <a:rPr lang="en-US">
                <a:cs typeface="Calibri Light"/>
              </a:rPr>
              <a:t>Administrative Cost</a:t>
            </a:r>
            <a:endParaRPr lang="en-US"/>
          </a:p>
        </p:txBody>
      </p:sp>
      <p:sp>
        <p:nvSpPr>
          <p:cNvPr id="9" name="TextBox 8">
            <a:extLst>
              <a:ext uri="{FF2B5EF4-FFF2-40B4-BE49-F238E27FC236}">
                <a16:creationId xmlns:a16="http://schemas.microsoft.com/office/drawing/2014/main" id="{CEC6E3FE-E506-4AE9-BB2E-0A8C8DA62330}"/>
              </a:ext>
            </a:extLst>
          </p:cNvPr>
          <p:cNvSpPr txBox="1"/>
          <p:nvPr/>
        </p:nvSpPr>
        <p:spPr>
          <a:xfrm>
            <a:off x="3844344" y="259938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aphicFrame>
        <p:nvGraphicFramePr>
          <p:cNvPr id="16" name="Content Placeholder 15">
            <a:extLst>
              <a:ext uri="{FF2B5EF4-FFF2-40B4-BE49-F238E27FC236}">
                <a16:creationId xmlns:a16="http://schemas.microsoft.com/office/drawing/2014/main" id="{FA648E26-4E21-4CA1-9E78-56B36393EA4A}"/>
              </a:ext>
            </a:extLst>
          </p:cNvPr>
          <p:cNvGraphicFramePr>
            <a:graphicFrameLocks noGrp="1"/>
          </p:cNvGraphicFramePr>
          <p:nvPr>
            <p:ph idx="1"/>
            <p:extLst>
              <p:ext uri="{D42A27DB-BD31-4B8C-83A1-F6EECF244321}">
                <p14:modId xmlns:p14="http://schemas.microsoft.com/office/powerpoint/2010/main" val="1380956720"/>
              </p:ext>
            </p:extLst>
          </p:nvPr>
        </p:nvGraphicFramePr>
        <p:xfrm>
          <a:off x="241609" y="1719146"/>
          <a:ext cx="5578656" cy="4389863"/>
        </p:xfrm>
        <a:graphic>
          <a:graphicData uri="http://schemas.openxmlformats.org/drawingml/2006/table">
            <a:tbl>
              <a:tblPr firstRow="1" firstCol="1" bandRow="1">
                <a:tableStyleId>{5C22544A-7EE6-4342-B048-85BDC9FD1C3A}</a:tableStyleId>
              </a:tblPr>
              <a:tblGrid>
                <a:gridCol w="1723370">
                  <a:extLst>
                    <a:ext uri="{9D8B030D-6E8A-4147-A177-3AD203B41FA5}">
                      <a16:colId xmlns:a16="http://schemas.microsoft.com/office/drawing/2014/main" val="1666967908"/>
                    </a:ext>
                  </a:extLst>
                </a:gridCol>
                <a:gridCol w="783526">
                  <a:extLst>
                    <a:ext uri="{9D8B030D-6E8A-4147-A177-3AD203B41FA5}">
                      <a16:colId xmlns:a16="http://schemas.microsoft.com/office/drawing/2014/main" val="1941930017"/>
                    </a:ext>
                  </a:extLst>
                </a:gridCol>
                <a:gridCol w="1535880">
                  <a:extLst>
                    <a:ext uri="{9D8B030D-6E8A-4147-A177-3AD203B41FA5}">
                      <a16:colId xmlns:a16="http://schemas.microsoft.com/office/drawing/2014/main" val="2224138321"/>
                    </a:ext>
                  </a:extLst>
                </a:gridCol>
                <a:gridCol w="1535880">
                  <a:extLst>
                    <a:ext uri="{9D8B030D-6E8A-4147-A177-3AD203B41FA5}">
                      <a16:colId xmlns:a16="http://schemas.microsoft.com/office/drawing/2014/main" val="1137638508"/>
                    </a:ext>
                  </a:extLst>
                </a:gridCol>
              </a:tblGrid>
              <a:tr h="303087">
                <a:tc>
                  <a:txBody>
                    <a:bodyPr/>
                    <a:lstStyle/>
                    <a:p>
                      <a:pPr marR="0" indent="-1270" algn="just">
                        <a:spcBef>
                          <a:spcPts val="0"/>
                        </a:spcBef>
                        <a:spcAft>
                          <a:spcPts val="0"/>
                        </a:spcAft>
                      </a:pPr>
                      <a:r>
                        <a:rPr lang="en-US" sz="1000">
                          <a:solidFill>
                            <a:schemeClr val="bg1"/>
                          </a:solidFill>
                          <a:effectLst/>
                        </a:rPr>
                        <a:t>Part</a:t>
                      </a:r>
                      <a:endParaRPr lang="en-US">
                        <a:solidFill>
                          <a:schemeClr val="bg1"/>
                        </a:solidFill>
                        <a:effectLst/>
                      </a:endParaRPr>
                    </a:p>
                  </a:txBody>
                  <a:tcPr marL="63500" marR="63500" marT="63500" marB="63500">
                    <a:solidFill>
                      <a:schemeClr val="tx2"/>
                    </a:solidFill>
                  </a:tcPr>
                </a:tc>
                <a:tc>
                  <a:txBody>
                    <a:bodyPr/>
                    <a:lstStyle/>
                    <a:p>
                      <a:pPr marR="0" indent="-1270" algn="just">
                        <a:spcBef>
                          <a:spcPts val="0"/>
                        </a:spcBef>
                        <a:spcAft>
                          <a:spcPts val="0"/>
                        </a:spcAft>
                      </a:pPr>
                      <a:r>
                        <a:rPr lang="en-US" sz="1000">
                          <a:solidFill>
                            <a:schemeClr val="bg1"/>
                          </a:solidFill>
                          <a:effectLst/>
                        </a:rPr>
                        <a:t>Amount</a:t>
                      </a:r>
                      <a:endParaRPr lang="en-US">
                        <a:solidFill>
                          <a:schemeClr val="bg1"/>
                        </a:solidFill>
                        <a:effectLst/>
                      </a:endParaRPr>
                    </a:p>
                  </a:txBody>
                  <a:tcPr marL="63500" marR="63500" marT="63500" marB="63500">
                    <a:solidFill>
                      <a:schemeClr val="tx2"/>
                    </a:solidFill>
                  </a:tcPr>
                </a:tc>
                <a:tc>
                  <a:txBody>
                    <a:bodyPr/>
                    <a:lstStyle/>
                    <a:p>
                      <a:pPr marR="0" indent="-1270" algn="just">
                        <a:spcBef>
                          <a:spcPts val="0"/>
                        </a:spcBef>
                        <a:spcAft>
                          <a:spcPts val="0"/>
                        </a:spcAft>
                      </a:pPr>
                      <a:r>
                        <a:rPr lang="en-US" sz="1000">
                          <a:solidFill>
                            <a:schemeClr val="bg1"/>
                          </a:solidFill>
                          <a:effectLst/>
                        </a:rPr>
                        <a:t>Vendor</a:t>
                      </a:r>
                      <a:endParaRPr lang="en-US">
                        <a:solidFill>
                          <a:schemeClr val="bg1"/>
                        </a:solidFill>
                        <a:effectLst/>
                      </a:endParaRPr>
                    </a:p>
                  </a:txBody>
                  <a:tcPr marL="63500" marR="63500" marT="63500" marB="63500">
                    <a:solidFill>
                      <a:schemeClr val="tx2"/>
                    </a:solidFill>
                  </a:tcPr>
                </a:tc>
                <a:tc>
                  <a:txBody>
                    <a:bodyPr/>
                    <a:lstStyle/>
                    <a:p>
                      <a:pPr marR="0" indent="-1270" algn="just">
                        <a:spcBef>
                          <a:spcPts val="0"/>
                        </a:spcBef>
                        <a:spcAft>
                          <a:spcPts val="0"/>
                        </a:spcAft>
                      </a:pPr>
                      <a:r>
                        <a:rPr lang="en-US" sz="1000">
                          <a:solidFill>
                            <a:schemeClr val="bg1"/>
                          </a:solidFill>
                          <a:effectLst/>
                        </a:rPr>
                        <a:t>Cost</a:t>
                      </a:r>
                      <a:endParaRPr lang="en-US">
                        <a:solidFill>
                          <a:schemeClr val="bg1"/>
                        </a:solidFill>
                        <a:effectLst/>
                      </a:endParaRPr>
                    </a:p>
                  </a:txBody>
                  <a:tcPr marL="63500" marR="63500" marT="63500" marB="63500">
                    <a:solidFill>
                      <a:schemeClr val="tx2"/>
                    </a:solidFill>
                  </a:tcPr>
                </a:tc>
                <a:extLst>
                  <a:ext uri="{0D108BD9-81ED-4DB2-BD59-A6C34878D82A}">
                    <a16:rowId xmlns:a16="http://schemas.microsoft.com/office/drawing/2014/main" val="2344758126"/>
                  </a:ext>
                </a:extLst>
              </a:tr>
              <a:tr h="400856">
                <a:tc>
                  <a:txBody>
                    <a:bodyPr/>
                    <a:lstStyle/>
                    <a:p>
                      <a:pPr marR="0" indent="-1270" algn="just">
                        <a:spcBef>
                          <a:spcPts val="0"/>
                        </a:spcBef>
                        <a:spcAft>
                          <a:spcPts val="0"/>
                        </a:spcAft>
                      </a:pPr>
                      <a:r>
                        <a:rPr lang="en-US" sz="1000">
                          <a:solidFill>
                            <a:schemeClr val="bg1"/>
                          </a:solidFill>
                          <a:effectLst/>
                        </a:rPr>
                        <a:t>Jetson Nano 2 GB</a:t>
                      </a:r>
                      <a:endParaRPr lang="en-US">
                        <a:solidFill>
                          <a:schemeClr val="bg1"/>
                        </a:solidFill>
                        <a:effectLst/>
                      </a:endParaRPr>
                    </a:p>
                  </a:txBody>
                  <a:tcPr marL="63500" marR="63500" marT="63500" marB="63500">
                    <a:solidFill>
                      <a:schemeClr val="tx1"/>
                    </a:solidFill>
                  </a:tcPr>
                </a:tc>
                <a:tc>
                  <a:txBody>
                    <a:bodyPr/>
                    <a:lstStyle/>
                    <a:p>
                      <a:pPr marR="0" indent="-1270" algn="just">
                        <a:spcBef>
                          <a:spcPts val="0"/>
                        </a:spcBef>
                        <a:spcAft>
                          <a:spcPts val="0"/>
                        </a:spcAft>
                      </a:pPr>
                      <a:r>
                        <a:rPr lang="en-US" sz="1000">
                          <a:effectLst/>
                        </a:rPr>
                        <a:t>1</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Amazon.com</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$60</a:t>
                      </a:r>
                      <a:endParaRPr lang="en-US">
                        <a:effectLst/>
                      </a:endParaRPr>
                    </a:p>
                  </a:txBody>
                  <a:tcPr marL="63500" marR="63500" marT="63500" marB="63500"/>
                </a:tc>
                <a:extLst>
                  <a:ext uri="{0D108BD9-81ED-4DB2-BD59-A6C34878D82A}">
                    <a16:rowId xmlns:a16="http://schemas.microsoft.com/office/drawing/2014/main" val="4235521760"/>
                  </a:ext>
                </a:extLst>
              </a:tr>
              <a:tr h="371525">
                <a:tc>
                  <a:txBody>
                    <a:bodyPr/>
                    <a:lstStyle/>
                    <a:p>
                      <a:pPr marR="0" indent="-1270" algn="just">
                        <a:spcBef>
                          <a:spcPts val="0"/>
                        </a:spcBef>
                        <a:spcAft>
                          <a:spcPts val="0"/>
                        </a:spcAft>
                      </a:pPr>
                      <a:r>
                        <a:rPr lang="en-US" sz="1000">
                          <a:solidFill>
                            <a:schemeClr val="bg1"/>
                          </a:solidFill>
                          <a:effectLst/>
                        </a:rPr>
                        <a:t>Arduino UNO</a:t>
                      </a:r>
                      <a:endParaRPr lang="en-US">
                        <a:solidFill>
                          <a:schemeClr val="bg1"/>
                        </a:solidFill>
                        <a:effectLst/>
                      </a:endParaRPr>
                    </a:p>
                  </a:txBody>
                  <a:tcPr marL="63500" marR="63500" marT="63500" marB="63500">
                    <a:solidFill>
                      <a:schemeClr val="tx1"/>
                    </a:solidFill>
                  </a:tcPr>
                </a:tc>
                <a:tc>
                  <a:txBody>
                    <a:bodyPr/>
                    <a:lstStyle/>
                    <a:p>
                      <a:pPr marR="0" indent="-1270" algn="just">
                        <a:spcBef>
                          <a:spcPts val="0"/>
                        </a:spcBef>
                        <a:spcAft>
                          <a:spcPts val="0"/>
                        </a:spcAft>
                      </a:pPr>
                      <a:r>
                        <a:rPr lang="en-US" sz="1000">
                          <a:effectLst/>
                        </a:rPr>
                        <a:t>1</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N/A</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N/A</a:t>
                      </a:r>
                      <a:endParaRPr lang="en-US">
                        <a:effectLst/>
                      </a:endParaRPr>
                    </a:p>
                  </a:txBody>
                  <a:tcPr marL="63500" marR="63500" marT="63500" marB="63500"/>
                </a:tc>
                <a:extLst>
                  <a:ext uri="{0D108BD9-81ED-4DB2-BD59-A6C34878D82A}">
                    <a16:rowId xmlns:a16="http://schemas.microsoft.com/office/drawing/2014/main" val="278526487"/>
                  </a:ext>
                </a:extLst>
              </a:tr>
              <a:tr h="547511">
                <a:tc>
                  <a:txBody>
                    <a:bodyPr/>
                    <a:lstStyle/>
                    <a:p>
                      <a:pPr marR="0" indent="-1270" algn="just">
                        <a:spcBef>
                          <a:spcPts val="0"/>
                        </a:spcBef>
                        <a:spcAft>
                          <a:spcPts val="0"/>
                        </a:spcAft>
                      </a:pPr>
                      <a:r>
                        <a:rPr lang="en-US" sz="1000">
                          <a:solidFill>
                            <a:schemeClr val="bg1"/>
                          </a:solidFill>
                          <a:effectLst/>
                        </a:rPr>
                        <a:t>Dorhea Raspberry Pi Cam</a:t>
                      </a:r>
                      <a:endParaRPr lang="en-US">
                        <a:solidFill>
                          <a:schemeClr val="bg1"/>
                        </a:solidFill>
                        <a:effectLst/>
                      </a:endParaRPr>
                    </a:p>
                  </a:txBody>
                  <a:tcPr marL="63500" marR="63500" marT="63500" marB="63500">
                    <a:solidFill>
                      <a:schemeClr val="tx1"/>
                    </a:solidFill>
                  </a:tcPr>
                </a:tc>
                <a:tc>
                  <a:txBody>
                    <a:bodyPr/>
                    <a:lstStyle/>
                    <a:p>
                      <a:pPr marR="0" indent="-1270" algn="just">
                        <a:spcBef>
                          <a:spcPts val="0"/>
                        </a:spcBef>
                        <a:spcAft>
                          <a:spcPts val="0"/>
                        </a:spcAft>
                      </a:pPr>
                      <a:r>
                        <a:rPr lang="en-US" sz="1000">
                          <a:effectLst/>
                        </a:rPr>
                        <a:t>1</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Amazon.com</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$9</a:t>
                      </a:r>
                      <a:endParaRPr lang="en-US">
                        <a:effectLst/>
                      </a:endParaRPr>
                    </a:p>
                  </a:txBody>
                  <a:tcPr marL="63500" marR="63500" marT="63500" marB="63500"/>
                </a:tc>
                <a:extLst>
                  <a:ext uri="{0D108BD9-81ED-4DB2-BD59-A6C34878D82A}">
                    <a16:rowId xmlns:a16="http://schemas.microsoft.com/office/drawing/2014/main" val="19139670"/>
                  </a:ext>
                </a:extLst>
              </a:tr>
              <a:tr h="400856">
                <a:tc>
                  <a:txBody>
                    <a:bodyPr/>
                    <a:lstStyle/>
                    <a:p>
                      <a:pPr marR="0" indent="-1270" algn="just">
                        <a:spcBef>
                          <a:spcPts val="0"/>
                        </a:spcBef>
                        <a:spcAft>
                          <a:spcPts val="0"/>
                        </a:spcAft>
                      </a:pPr>
                      <a:r>
                        <a:rPr lang="en-US" sz="1000">
                          <a:solidFill>
                            <a:schemeClr val="bg1"/>
                          </a:solidFill>
                          <a:effectLst/>
                        </a:rPr>
                        <a:t>DC Gearbox TT Motor</a:t>
                      </a:r>
                      <a:endParaRPr lang="en-US">
                        <a:solidFill>
                          <a:schemeClr val="bg1"/>
                        </a:solidFill>
                        <a:effectLst/>
                      </a:endParaRPr>
                    </a:p>
                  </a:txBody>
                  <a:tcPr marL="63500" marR="63500" marT="63500" marB="63500">
                    <a:solidFill>
                      <a:schemeClr val="tx1"/>
                    </a:solidFill>
                  </a:tcPr>
                </a:tc>
                <a:tc>
                  <a:txBody>
                    <a:bodyPr/>
                    <a:lstStyle/>
                    <a:p>
                      <a:pPr marR="0" indent="-1270" algn="just">
                        <a:spcBef>
                          <a:spcPts val="0"/>
                        </a:spcBef>
                        <a:spcAft>
                          <a:spcPts val="0"/>
                        </a:spcAft>
                      </a:pPr>
                      <a:r>
                        <a:rPr lang="en-US" sz="1000">
                          <a:effectLst/>
                        </a:rPr>
                        <a:t>2</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Adafruit.com</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$5.90</a:t>
                      </a:r>
                      <a:endParaRPr lang="en-US">
                        <a:effectLst/>
                      </a:endParaRPr>
                    </a:p>
                  </a:txBody>
                  <a:tcPr marL="63500" marR="63500" marT="63500" marB="63500"/>
                </a:tc>
                <a:extLst>
                  <a:ext uri="{0D108BD9-81ED-4DB2-BD59-A6C34878D82A}">
                    <a16:rowId xmlns:a16="http://schemas.microsoft.com/office/drawing/2014/main" val="2551415491"/>
                  </a:ext>
                </a:extLst>
              </a:tr>
              <a:tr h="547511">
                <a:tc>
                  <a:txBody>
                    <a:bodyPr/>
                    <a:lstStyle/>
                    <a:p>
                      <a:pPr marR="0" indent="-1270" algn="just">
                        <a:spcBef>
                          <a:spcPts val="0"/>
                        </a:spcBef>
                        <a:spcAft>
                          <a:spcPts val="0"/>
                        </a:spcAft>
                      </a:pPr>
                      <a:r>
                        <a:rPr lang="en-US" sz="1000">
                          <a:solidFill>
                            <a:schemeClr val="bg1"/>
                          </a:solidFill>
                          <a:effectLst/>
                        </a:rPr>
                        <a:t>L298N Motor Drive Controller</a:t>
                      </a:r>
                      <a:endParaRPr lang="en-US">
                        <a:solidFill>
                          <a:schemeClr val="bg1"/>
                        </a:solidFill>
                        <a:effectLst/>
                      </a:endParaRPr>
                    </a:p>
                  </a:txBody>
                  <a:tcPr marL="63500" marR="63500" marT="63500" marB="63500">
                    <a:solidFill>
                      <a:schemeClr val="tx1"/>
                    </a:solidFill>
                  </a:tcPr>
                </a:tc>
                <a:tc>
                  <a:txBody>
                    <a:bodyPr/>
                    <a:lstStyle/>
                    <a:p>
                      <a:pPr marR="0" indent="-1270" algn="just">
                        <a:spcBef>
                          <a:spcPts val="0"/>
                        </a:spcBef>
                        <a:spcAft>
                          <a:spcPts val="0"/>
                        </a:spcAft>
                      </a:pPr>
                      <a:r>
                        <a:rPr lang="en-US" sz="1000">
                          <a:effectLst/>
                        </a:rPr>
                        <a:t>1</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Amazon.com</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$8.69</a:t>
                      </a:r>
                      <a:endParaRPr lang="en-US">
                        <a:effectLst/>
                      </a:endParaRPr>
                    </a:p>
                  </a:txBody>
                  <a:tcPr marL="63500" marR="63500" marT="63500" marB="63500"/>
                </a:tc>
                <a:extLst>
                  <a:ext uri="{0D108BD9-81ED-4DB2-BD59-A6C34878D82A}">
                    <a16:rowId xmlns:a16="http://schemas.microsoft.com/office/drawing/2014/main" val="3573020659"/>
                  </a:ext>
                </a:extLst>
              </a:tr>
              <a:tr h="449741">
                <a:tc>
                  <a:txBody>
                    <a:bodyPr/>
                    <a:lstStyle/>
                    <a:p>
                      <a:pPr marR="0" indent="-1270" algn="just">
                        <a:spcBef>
                          <a:spcPts val="0"/>
                        </a:spcBef>
                        <a:spcAft>
                          <a:spcPts val="0"/>
                        </a:spcAft>
                      </a:pPr>
                      <a:r>
                        <a:rPr lang="en-US" sz="1000">
                          <a:solidFill>
                            <a:schemeClr val="bg1"/>
                          </a:solidFill>
                          <a:effectLst/>
                        </a:rPr>
                        <a:t>SG90S 9g Micro Servo</a:t>
                      </a:r>
                      <a:endParaRPr lang="en-US">
                        <a:solidFill>
                          <a:schemeClr val="bg1"/>
                        </a:solidFill>
                        <a:effectLst/>
                      </a:endParaRPr>
                    </a:p>
                  </a:txBody>
                  <a:tcPr marL="63500" marR="63500" marT="63500" marB="63500">
                    <a:solidFill>
                      <a:schemeClr val="tx1"/>
                    </a:solidFill>
                  </a:tcPr>
                </a:tc>
                <a:tc>
                  <a:txBody>
                    <a:bodyPr/>
                    <a:lstStyle/>
                    <a:p>
                      <a:pPr marR="0" indent="-1270" algn="just">
                        <a:spcBef>
                          <a:spcPts val="0"/>
                        </a:spcBef>
                        <a:spcAft>
                          <a:spcPts val="0"/>
                        </a:spcAft>
                      </a:pPr>
                      <a:r>
                        <a:rPr lang="en-US" sz="1000">
                          <a:effectLst/>
                        </a:rPr>
                        <a:t>6</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Amazon.com</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$14.88</a:t>
                      </a:r>
                      <a:endParaRPr lang="en-US">
                        <a:effectLst/>
                      </a:endParaRPr>
                    </a:p>
                  </a:txBody>
                  <a:tcPr marL="63500" marR="63500" marT="63500" marB="63500"/>
                </a:tc>
                <a:extLst>
                  <a:ext uri="{0D108BD9-81ED-4DB2-BD59-A6C34878D82A}">
                    <a16:rowId xmlns:a16="http://schemas.microsoft.com/office/drawing/2014/main" val="252750042"/>
                  </a:ext>
                </a:extLst>
              </a:tr>
              <a:tr h="684388">
                <a:tc>
                  <a:txBody>
                    <a:bodyPr/>
                    <a:lstStyle/>
                    <a:p>
                      <a:pPr marR="0" indent="-1270" algn="just">
                        <a:spcBef>
                          <a:spcPts val="0"/>
                        </a:spcBef>
                        <a:spcAft>
                          <a:spcPts val="0"/>
                        </a:spcAft>
                      </a:pPr>
                      <a:r>
                        <a:rPr lang="en-US" sz="1000">
                          <a:solidFill>
                            <a:schemeClr val="bg1"/>
                          </a:solidFill>
                          <a:effectLst/>
                        </a:rPr>
                        <a:t>PCA9685 16-Channel 12-bit PWM/Servo Driver</a:t>
                      </a:r>
                      <a:endParaRPr lang="en-US">
                        <a:solidFill>
                          <a:schemeClr val="bg1"/>
                        </a:solidFill>
                        <a:effectLst/>
                      </a:endParaRPr>
                    </a:p>
                  </a:txBody>
                  <a:tcPr marL="63500" marR="63500" marT="63500" marB="63500">
                    <a:solidFill>
                      <a:schemeClr val="tx1"/>
                    </a:solidFill>
                  </a:tcPr>
                </a:tc>
                <a:tc>
                  <a:txBody>
                    <a:bodyPr/>
                    <a:lstStyle/>
                    <a:p>
                      <a:pPr marR="0" indent="-1270" algn="just">
                        <a:spcBef>
                          <a:spcPts val="0"/>
                        </a:spcBef>
                        <a:spcAft>
                          <a:spcPts val="0"/>
                        </a:spcAft>
                      </a:pPr>
                      <a:r>
                        <a:rPr lang="en-US" sz="1000">
                          <a:effectLst/>
                        </a:rPr>
                        <a:t>1</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Amazon.com</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$13</a:t>
                      </a:r>
                      <a:endParaRPr lang="en-US">
                        <a:effectLst/>
                      </a:endParaRPr>
                    </a:p>
                  </a:txBody>
                  <a:tcPr marL="63500" marR="63500" marT="63500" marB="63500"/>
                </a:tc>
                <a:extLst>
                  <a:ext uri="{0D108BD9-81ED-4DB2-BD59-A6C34878D82A}">
                    <a16:rowId xmlns:a16="http://schemas.microsoft.com/office/drawing/2014/main" val="2827588384"/>
                  </a:ext>
                </a:extLst>
              </a:tr>
              <a:tr h="684388">
                <a:tc>
                  <a:txBody>
                    <a:bodyPr/>
                    <a:lstStyle/>
                    <a:p>
                      <a:pPr marR="0" indent="-1270" algn="just">
                        <a:spcBef>
                          <a:spcPts val="0"/>
                        </a:spcBef>
                        <a:spcAft>
                          <a:spcPts val="0"/>
                        </a:spcAft>
                      </a:pPr>
                      <a:r>
                        <a:rPr lang="en-US" sz="1000">
                          <a:solidFill>
                            <a:schemeClr val="bg1"/>
                          </a:solidFill>
                          <a:effectLst/>
                        </a:rPr>
                        <a:t>GHH PT Pan/Tilt Camera Platform</a:t>
                      </a:r>
                      <a:endParaRPr lang="en-US">
                        <a:solidFill>
                          <a:schemeClr val="bg1"/>
                        </a:solidFill>
                        <a:effectLst/>
                      </a:endParaRPr>
                    </a:p>
                  </a:txBody>
                  <a:tcPr marL="63500" marR="63500" marT="63500" marB="63500">
                    <a:solidFill>
                      <a:schemeClr val="tx1"/>
                    </a:solidFill>
                  </a:tcPr>
                </a:tc>
                <a:tc>
                  <a:txBody>
                    <a:bodyPr/>
                    <a:lstStyle/>
                    <a:p>
                      <a:pPr marR="0" indent="-1270" algn="just">
                        <a:spcBef>
                          <a:spcPts val="0"/>
                        </a:spcBef>
                        <a:spcAft>
                          <a:spcPts val="0"/>
                        </a:spcAft>
                      </a:pPr>
                      <a:r>
                        <a:rPr lang="en-US" sz="1000">
                          <a:effectLst/>
                        </a:rPr>
                        <a:t>1</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Amazon.com</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$8.49</a:t>
                      </a:r>
                      <a:endParaRPr lang="en-US">
                        <a:effectLst/>
                      </a:endParaRPr>
                    </a:p>
                  </a:txBody>
                  <a:tcPr marL="63500" marR="63500" marT="63500" marB="63500"/>
                </a:tc>
                <a:extLst>
                  <a:ext uri="{0D108BD9-81ED-4DB2-BD59-A6C34878D82A}">
                    <a16:rowId xmlns:a16="http://schemas.microsoft.com/office/drawing/2014/main" val="1949882593"/>
                  </a:ext>
                </a:extLst>
              </a:tr>
            </a:tbl>
          </a:graphicData>
        </a:graphic>
      </p:graphicFrame>
      <p:sp>
        <p:nvSpPr>
          <p:cNvPr id="17" name="TextBox 16">
            <a:extLst>
              <a:ext uri="{FF2B5EF4-FFF2-40B4-BE49-F238E27FC236}">
                <a16:creationId xmlns:a16="http://schemas.microsoft.com/office/drawing/2014/main" id="{25F5CE42-C5B3-4BC3-A303-B9D636764C2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aphicFrame>
        <p:nvGraphicFramePr>
          <p:cNvPr id="19" name="Table 18">
            <a:extLst>
              <a:ext uri="{FF2B5EF4-FFF2-40B4-BE49-F238E27FC236}">
                <a16:creationId xmlns:a16="http://schemas.microsoft.com/office/drawing/2014/main" id="{99539080-FEFD-4836-87FF-0744B6A13D13}"/>
              </a:ext>
            </a:extLst>
          </p:cNvPr>
          <p:cNvGraphicFramePr>
            <a:graphicFrameLocks noGrp="1"/>
          </p:cNvGraphicFramePr>
          <p:nvPr>
            <p:extLst>
              <p:ext uri="{D42A27DB-BD31-4B8C-83A1-F6EECF244321}">
                <p14:modId xmlns:p14="http://schemas.microsoft.com/office/powerpoint/2010/main" val="4219181140"/>
              </p:ext>
            </p:extLst>
          </p:nvPr>
        </p:nvGraphicFramePr>
        <p:xfrm>
          <a:off x="5956609" y="1719146"/>
          <a:ext cx="5268098" cy="4347870"/>
        </p:xfrm>
        <a:graphic>
          <a:graphicData uri="http://schemas.openxmlformats.org/drawingml/2006/table">
            <a:tbl>
              <a:tblPr firstRow="1" firstCol="1" bandRow="1">
                <a:tableStyleId>{5C22544A-7EE6-4342-B048-85BDC9FD1C3A}</a:tableStyleId>
              </a:tblPr>
              <a:tblGrid>
                <a:gridCol w="1976807">
                  <a:extLst>
                    <a:ext uri="{9D8B030D-6E8A-4147-A177-3AD203B41FA5}">
                      <a16:colId xmlns:a16="http://schemas.microsoft.com/office/drawing/2014/main" val="248165009"/>
                    </a:ext>
                  </a:extLst>
                </a:gridCol>
                <a:gridCol w="657241">
                  <a:extLst>
                    <a:ext uri="{9D8B030D-6E8A-4147-A177-3AD203B41FA5}">
                      <a16:colId xmlns:a16="http://schemas.microsoft.com/office/drawing/2014/main" val="191614344"/>
                    </a:ext>
                  </a:extLst>
                </a:gridCol>
                <a:gridCol w="1317025">
                  <a:extLst>
                    <a:ext uri="{9D8B030D-6E8A-4147-A177-3AD203B41FA5}">
                      <a16:colId xmlns:a16="http://schemas.microsoft.com/office/drawing/2014/main" val="4033896126"/>
                    </a:ext>
                  </a:extLst>
                </a:gridCol>
                <a:gridCol w="1317025">
                  <a:extLst>
                    <a:ext uri="{9D8B030D-6E8A-4147-A177-3AD203B41FA5}">
                      <a16:colId xmlns:a16="http://schemas.microsoft.com/office/drawing/2014/main" val="342320187"/>
                    </a:ext>
                  </a:extLst>
                </a:gridCol>
              </a:tblGrid>
              <a:tr h="745038">
                <a:tc>
                  <a:txBody>
                    <a:bodyPr/>
                    <a:lstStyle/>
                    <a:p>
                      <a:pPr marR="0" indent="-1270" algn="just">
                        <a:spcBef>
                          <a:spcPts val="0"/>
                        </a:spcBef>
                        <a:spcAft>
                          <a:spcPts val="0"/>
                        </a:spcAft>
                      </a:pPr>
                      <a:r>
                        <a:rPr lang="en-US" sz="1000">
                          <a:solidFill>
                            <a:schemeClr val="bg1"/>
                          </a:solidFill>
                          <a:effectLst/>
                        </a:rPr>
                        <a:t>AD620 Millivolt/ Microvolt Voltage Amplifier Module</a:t>
                      </a:r>
                      <a:endParaRPr lang="en-US">
                        <a:solidFill>
                          <a:schemeClr val="bg1"/>
                        </a:solidFill>
                        <a:effectLst/>
                      </a:endParaRPr>
                    </a:p>
                  </a:txBody>
                  <a:tcPr marL="63500" marR="63500" marT="63500" marB="63500">
                    <a:solidFill>
                      <a:schemeClr val="tx1"/>
                    </a:solidFill>
                  </a:tcPr>
                </a:tc>
                <a:tc>
                  <a:txBody>
                    <a:bodyPr/>
                    <a:lstStyle/>
                    <a:p>
                      <a:pPr marR="0" indent="-1270" algn="just">
                        <a:spcBef>
                          <a:spcPts val="0"/>
                        </a:spcBef>
                        <a:spcAft>
                          <a:spcPts val="0"/>
                        </a:spcAft>
                      </a:pPr>
                      <a:r>
                        <a:rPr lang="en-US" sz="1000" b="0">
                          <a:solidFill>
                            <a:schemeClr val="bg1"/>
                          </a:solidFill>
                          <a:effectLst/>
                        </a:rPr>
                        <a:t>2</a:t>
                      </a:r>
                      <a:endParaRPr lang="en-US" b="0">
                        <a:solidFill>
                          <a:schemeClr val="bg1"/>
                        </a:solidFill>
                        <a:effectLst/>
                      </a:endParaRPr>
                    </a:p>
                  </a:txBody>
                  <a:tcPr marL="63500" marR="63500" marT="63500" marB="63500">
                    <a:solidFill>
                      <a:schemeClr val="tx1">
                        <a:lumMod val="95000"/>
                      </a:schemeClr>
                    </a:solidFill>
                  </a:tcPr>
                </a:tc>
                <a:tc>
                  <a:txBody>
                    <a:bodyPr/>
                    <a:lstStyle/>
                    <a:p>
                      <a:pPr marR="0" indent="-1270" algn="just">
                        <a:spcBef>
                          <a:spcPts val="0"/>
                        </a:spcBef>
                        <a:spcAft>
                          <a:spcPts val="0"/>
                        </a:spcAft>
                      </a:pPr>
                      <a:r>
                        <a:rPr lang="en-US" sz="1000" b="0">
                          <a:solidFill>
                            <a:schemeClr val="bg1"/>
                          </a:solidFill>
                          <a:effectLst/>
                        </a:rPr>
                        <a:t>Amazon.com</a:t>
                      </a:r>
                      <a:endParaRPr lang="en-US" b="0">
                        <a:solidFill>
                          <a:schemeClr val="bg1"/>
                        </a:solidFill>
                        <a:effectLst/>
                      </a:endParaRPr>
                    </a:p>
                  </a:txBody>
                  <a:tcPr marL="63500" marR="63500" marT="63500" marB="63500">
                    <a:solidFill>
                      <a:schemeClr val="tx1">
                        <a:lumMod val="95000"/>
                      </a:schemeClr>
                    </a:solidFill>
                  </a:tcPr>
                </a:tc>
                <a:tc>
                  <a:txBody>
                    <a:bodyPr/>
                    <a:lstStyle/>
                    <a:p>
                      <a:pPr marR="0" indent="-1270" algn="just">
                        <a:spcBef>
                          <a:spcPts val="0"/>
                        </a:spcBef>
                        <a:spcAft>
                          <a:spcPts val="0"/>
                        </a:spcAft>
                      </a:pPr>
                      <a:r>
                        <a:rPr lang="en-US" sz="1000" b="0">
                          <a:solidFill>
                            <a:schemeClr val="bg1"/>
                          </a:solidFill>
                          <a:effectLst/>
                        </a:rPr>
                        <a:t>$13.98</a:t>
                      </a:r>
                      <a:endParaRPr lang="en-US" b="0">
                        <a:solidFill>
                          <a:schemeClr val="bg1"/>
                        </a:solidFill>
                        <a:effectLst/>
                      </a:endParaRPr>
                    </a:p>
                  </a:txBody>
                  <a:tcPr marL="63500" marR="63500" marT="63500" marB="63500">
                    <a:solidFill>
                      <a:schemeClr val="tx1">
                        <a:lumMod val="95000"/>
                      </a:schemeClr>
                    </a:solidFill>
                  </a:tcPr>
                </a:tc>
                <a:extLst>
                  <a:ext uri="{0D108BD9-81ED-4DB2-BD59-A6C34878D82A}">
                    <a16:rowId xmlns:a16="http://schemas.microsoft.com/office/drawing/2014/main" val="3213313822"/>
                  </a:ext>
                </a:extLst>
              </a:tr>
              <a:tr h="579474">
                <a:tc>
                  <a:txBody>
                    <a:bodyPr/>
                    <a:lstStyle/>
                    <a:p>
                      <a:pPr marR="0" indent="-1270" algn="just">
                        <a:spcBef>
                          <a:spcPts val="0"/>
                        </a:spcBef>
                        <a:spcAft>
                          <a:spcPts val="0"/>
                        </a:spcAft>
                      </a:pPr>
                      <a:r>
                        <a:rPr lang="en-US" sz="1000">
                          <a:solidFill>
                            <a:schemeClr val="bg1"/>
                          </a:solidFill>
                          <a:effectLst/>
                        </a:rPr>
                        <a:t>ADS1115 Analog-to-Digital ADC PGA Converter</a:t>
                      </a:r>
                      <a:endParaRPr lang="en-US">
                        <a:solidFill>
                          <a:schemeClr val="bg1"/>
                        </a:solidFill>
                        <a:effectLst/>
                      </a:endParaRPr>
                    </a:p>
                  </a:txBody>
                  <a:tcPr marL="63500" marR="63500" marT="63500" marB="63500">
                    <a:solidFill>
                      <a:schemeClr val="tx1"/>
                    </a:solidFill>
                  </a:tcPr>
                </a:tc>
                <a:tc>
                  <a:txBody>
                    <a:bodyPr/>
                    <a:lstStyle/>
                    <a:p>
                      <a:pPr marR="0" indent="-1270" algn="just">
                        <a:spcBef>
                          <a:spcPts val="0"/>
                        </a:spcBef>
                        <a:spcAft>
                          <a:spcPts val="0"/>
                        </a:spcAft>
                      </a:pPr>
                      <a:r>
                        <a:rPr lang="en-US" sz="1000">
                          <a:effectLst/>
                        </a:rPr>
                        <a:t>2</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Amazon.com</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$7.99</a:t>
                      </a:r>
                      <a:endParaRPr lang="en-US">
                        <a:effectLst/>
                      </a:endParaRPr>
                    </a:p>
                  </a:txBody>
                  <a:tcPr marL="63500" marR="63500" marT="63500" marB="63500"/>
                </a:tc>
                <a:extLst>
                  <a:ext uri="{0D108BD9-81ED-4DB2-BD59-A6C34878D82A}">
                    <a16:rowId xmlns:a16="http://schemas.microsoft.com/office/drawing/2014/main" val="2581540262"/>
                  </a:ext>
                </a:extLst>
              </a:tr>
              <a:tr h="542682">
                <a:tc>
                  <a:txBody>
                    <a:bodyPr/>
                    <a:lstStyle/>
                    <a:p>
                      <a:pPr marR="0" indent="-1270" algn="just">
                        <a:spcBef>
                          <a:spcPts val="0"/>
                        </a:spcBef>
                        <a:spcAft>
                          <a:spcPts val="0"/>
                        </a:spcAft>
                      </a:pPr>
                      <a:r>
                        <a:rPr lang="en-US" sz="1000">
                          <a:solidFill>
                            <a:schemeClr val="bg1"/>
                          </a:solidFill>
                          <a:effectLst/>
                        </a:rPr>
                        <a:t>Uxcell 5mm Round Head Receiver Photodiodes</a:t>
                      </a:r>
                      <a:endParaRPr lang="en-US">
                        <a:solidFill>
                          <a:schemeClr val="bg1"/>
                        </a:solidFill>
                        <a:effectLst/>
                      </a:endParaRPr>
                    </a:p>
                  </a:txBody>
                  <a:tcPr marL="63500" marR="63500" marT="63500" marB="63500">
                    <a:solidFill>
                      <a:schemeClr val="tx1"/>
                    </a:solidFill>
                  </a:tcPr>
                </a:tc>
                <a:tc>
                  <a:txBody>
                    <a:bodyPr/>
                    <a:lstStyle/>
                    <a:p>
                      <a:pPr marR="0" indent="-1270" algn="just">
                        <a:spcBef>
                          <a:spcPts val="0"/>
                        </a:spcBef>
                        <a:spcAft>
                          <a:spcPts val="0"/>
                        </a:spcAft>
                      </a:pPr>
                      <a:r>
                        <a:rPr lang="en-US" sz="1000">
                          <a:effectLst/>
                        </a:rPr>
                        <a:t>2</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Amazon.com</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$3.80</a:t>
                      </a:r>
                      <a:endParaRPr lang="en-US">
                        <a:effectLst/>
                      </a:endParaRPr>
                    </a:p>
                  </a:txBody>
                  <a:tcPr marL="63500" marR="63500" marT="63500" marB="63500"/>
                </a:tc>
                <a:extLst>
                  <a:ext uri="{0D108BD9-81ED-4DB2-BD59-A6C34878D82A}">
                    <a16:rowId xmlns:a16="http://schemas.microsoft.com/office/drawing/2014/main" val="1773830044"/>
                  </a:ext>
                </a:extLst>
              </a:tr>
              <a:tr h="404712">
                <a:tc>
                  <a:txBody>
                    <a:bodyPr/>
                    <a:lstStyle/>
                    <a:p>
                      <a:pPr marR="0" indent="-1270" algn="just">
                        <a:spcBef>
                          <a:spcPts val="0"/>
                        </a:spcBef>
                        <a:spcAft>
                          <a:spcPts val="0"/>
                        </a:spcAft>
                      </a:pPr>
                      <a:r>
                        <a:rPr lang="en-US" sz="1000">
                          <a:solidFill>
                            <a:schemeClr val="bg1"/>
                          </a:solidFill>
                          <a:effectLst/>
                        </a:rPr>
                        <a:t>SupremeTech Acrylic Dome – 12”</a:t>
                      </a:r>
                      <a:endParaRPr lang="en-US">
                        <a:solidFill>
                          <a:schemeClr val="bg1"/>
                        </a:solidFill>
                        <a:effectLst/>
                      </a:endParaRPr>
                    </a:p>
                  </a:txBody>
                  <a:tcPr marL="63500" marR="63500" marT="63500" marB="63500">
                    <a:solidFill>
                      <a:schemeClr val="tx1"/>
                    </a:solidFill>
                  </a:tcPr>
                </a:tc>
                <a:tc>
                  <a:txBody>
                    <a:bodyPr/>
                    <a:lstStyle/>
                    <a:p>
                      <a:pPr marR="0" indent="-1270" algn="just">
                        <a:spcBef>
                          <a:spcPts val="0"/>
                        </a:spcBef>
                        <a:spcAft>
                          <a:spcPts val="0"/>
                        </a:spcAft>
                      </a:pPr>
                      <a:r>
                        <a:rPr lang="en-US" sz="1000">
                          <a:effectLst/>
                        </a:rPr>
                        <a:t>1</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Amazon.com</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$49.00</a:t>
                      </a:r>
                      <a:endParaRPr lang="en-US">
                        <a:effectLst/>
                      </a:endParaRPr>
                    </a:p>
                  </a:txBody>
                  <a:tcPr marL="63500" marR="63500" marT="63500" marB="63500"/>
                </a:tc>
                <a:extLst>
                  <a:ext uri="{0D108BD9-81ED-4DB2-BD59-A6C34878D82A}">
                    <a16:rowId xmlns:a16="http://schemas.microsoft.com/office/drawing/2014/main" val="11168172"/>
                  </a:ext>
                </a:extLst>
              </a:tr>
              <a:tr h="404712">
                <a:tc>
                  <a:txBody>
                    <a:bodyPr/>
                    <a:lstStyle/>
                    <a:p>
                      <a:pPr marR="0" indent="-1270" algn="just">
                        <a:spcBef>
                          <a:spcPts val="0"/>
                        </a:spcBef>
                        <a:spcAft>
                          <a:spcPts val="0"/>
                        </a:spcAft>
                      </a:pPr>
                      <a:r>
                        <a:rPr lang="en-US" sz="1000">
                          <a:solidFill>
                            <a:schemeClr val="bg1"/>
                          </a:solidFill>
                          <a:effectLst/>
                        </a:rPr>
                        <a:t>Tyseam 532 nm Green Stage Laser</a:t>
                      </a:r>
                      <a:endParaRPr lang="en-US">
                        <a:solidFill>
                          <a:schemeClr val="bg1"/>
                        </a:solidFill>
                        <a:effectLst/>
                      </a:endParaRPr>
                    </a:p>
                  </a:txBody>
                  <a:tcPr marL="63500" marR="63500" marT="63500" marB="63500">
                    <a:solidFill>
                      <a:schemeClr val="tx1"/>
                    </a:solidFill>
                  </a:tcPr>
                </a:tc>
                <a:tc>
                  <a:txBody>
                    <a:bodyPr/>
                    <a:lstStyle/>
                    <a:p>
                      <a:pPr marR="0" indent="-1270" algn="just">
                        <a:spcBef>
                          <a:spcPts val="0"/>
                        </a:spcBef>
                        <a:spcAft>
                          <a:spcPts val="0"/>
                        </a:spcAft>
                      </a:pPr>
                      <a:r>
                        <a:rPr lang="en-US" sz="1000">
                          <a:effectLst/>
                        </a:rPr>
                        <a:t>1</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Amazon.com</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$22.69</a:t>
                      </a:r>
                      <a:endParaRPr lang="en-US">
                        <a:effectLst/>
                      </a:endParaRPr>
                    </a:p>
                  </a:txBody>
                  <a:tcPr marL="63500" marR="63500" marT="63500" marB="63500"/>
                </a:tc>
                <a:extLst>
                  <a:ext uri="{0D108BD9-81ED-4DB2-BD59-A6C34878D82A}">
                    <a16:rowId xmlns:a16="http://schemas.microsoft.com/office/drawing/2014/main" val="1139502776"/>
                  </a:ext>
                </a:extLst>
              </a:tr>
              <a:tr h="257544">
                <a:tc>
                  <a:txBody>
                    <a:bodyPr/>
                    <a:lstStyle/>
                    <a:p>
                      <a:pPr marR="0" indent="-1270" algn="just">
                        <a:spcBef>
                          <a:spcPts val="0"/>
                        </a:spcBef>
                        <a:spcAft>
                          <a:spcPts val="0"/>
                        </a:spcAft>
                      </a:pPr>
                      <a:r>
                        <a:rPr lang="en-US" sz="1000">
                          <a:solidFill>
                            <a:schemeClr val="bg1"/>
                          </a:solidFill>
                          <a:effectLst/>
                        </a:rPr>
                        <a:t>650nm Laser diode</a:t>
                      </a:r>
                      <a:endParaRPr lang="en-US">
                        <a:solidFill>
                          <a:schemeClr val="bg1"/>
                        </a:solidFill>
                        <a:effectLst/>
                      </a:endParaRPr>
                    </a:p>
                  </a:txBody>
                  <a:tcPr marL="63500" marR="63500" marT="63500" marB="63500">
                    <a:solidFill>
                      <a:schemeClr val="tx1"/>
                    </a:solidFill>
                  </a:tcPr>
                </a:tc>
                <a:tc>
                  <a:txBody>
                    <a:bodyPr/>
                    <a:lstStyle/>
                    <a:p>
                      <a:pPr marR="0" indent="-1270" algn="just">
                        <a:spcBef>
                          <a:spcPts val="0"/>
                        </a:spcBef>
                        <a:spcAft>
                          <a:spcPts val="0"/>
                        </a:spcAft>
                      </a:pPr>
                      <a:r>
                        <a:rPr lang="en-US" sz="1000">
                          <a:effectLst/>
                        </a:rPr>
                        <a:t> 1</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Amazon.com</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 $6.00</a:t>
                      </a:r>
                      <a:endParaRPr lang="en-US">
                        <a:effectLst/>
                      </a:endParaRPr>
                    </a:p>
                  </a:txBody>
                  <a:tcPr marL="63500" marR="63500" marT="63500" marB="63500"/>
                </a:tc>
                <a:extLst>
                  <a:ext uri="{0D108BD9-81ED-4DB2-BD59-A6C34878D82A}">
                    <a16:rowId xmlns:a16="http://schemas.microsoft.com/office/drawing/2014/main" val="1699422115"/>
                  </a:ext>
                </a:extLst>
              </a:tr>
              <a:tr h="257544">
                <a:tc>
                  <a:txBody>
                    <a:bodyPr/>
                    <a:lstStyle/>
                    <a:p>
                      <a:pPr marR="0" indent="-1270" algn="just">
                        <a:spcBef>
                          <a:spcPts val="0"/>
                        </a:spcBef>
                        <a:spcAft>
                          <a:spcPts val="0"/>
                        </a:spcAft>
                      </a:pPr>
                      <a:r>
                        <a:rPr lang="en-US" sz="1000">
                          <a:solidFill>
                            <a:schemeClr val="bg1"/>
                          </a:solidFill>
                          <a:effectLst/>
                        </a:rPr>
                        <a:t>Chassis material</a:t>
                      </a:r>
                      <a:endParaRPr lang="en-US">
                        <a:solidFill>
                          <a:schemeClr val="bg1"/>
                        </a:solidFill>
                        <a:effectLst/>
                      </a:endParaRPr>
                    </a:p>
                  </a:txBody>
                  <a:tcPr marL="63500" marR="63500" marT="63500" marB="63500">
                    <a:solidFill>
                      <a:schemeClr val="tx1"/>
                    </a:solidFill>
                  </a:tcPr>
                </a:tc>
                <a:tc>
                  <a:txBody>
                    <a:bodyPr/>
                    <a:lstStyle/>
                    <a:p>
                      <a:pPr marR="0" indent="-1270" algn="just">
                        <a:spcBef>
                          <a:spcPts val="0"/>
                        </a:spcBef>
                        <a:spcAft>
                          <a:spcPts val="0"/>
                        </a:spcAft>
                      </a:pPr>
                      <a:r>
                        <a:rPr lang="en-US" sz="1000">
                          <a:effectLst/>
                        </a:rPr>
                        <a:t> 2</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 Lowes</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 $46.00</a:t>
                      </a:r>
                      <a:endParaRPr lang="en-US">
                        <a:effectLst/>
                      </a:endParaRPr>
                    </a:p>
                  </a:txBody>
                  <a:tcPr marL="63500" marR="63500" marT="63500" marB="63500"/>
                </a:tc>
                <a:extLst>
                  <a:ext uri="{0D108BD9-81ED-4DB2-BD59-A6C34878D82A}">
                    <a16:rowId xmlns:a16="http://schemas.microsoft.com/office/drawing/2014/main" val="1927198175"/>
                  </a:ext>
                </a:extLst>
              </a:tr>
              <a:tr h="680652">
                <a:tc>
                  <a:txBody>
                    <a:bodyPr/>
                    <a:lstStyle/>
                    <a:p>
                      <a:pPr marR="0" indent="-1270" algn="just">
                        <a:spcBef>
                          <a:spcPts val="0"/>
                        </a:spcBef>
                        <a:spcAft>
                          <a:spcPts val="0"/>
                        </a:spcAft>
                      </a:pPr>
                      <a:r>
                        <a:rPr lang="en-US" sz="1000">
                          <a:solidFill>
                            <a:schemeClr val="bg1"/>
                          </a:solidFill>
                          <a:effectLst/>
                        </a:rPr>
                        <a:t>TalentCell Rechargeable 12V 3000mAh Lithium ion Battery Pack</a:t>
                      </a:r>
                      <a:endParaRPr lang="en-US">
                        <a:solidFill>
                          <a:schemeClr val="bg1"/>
                        </a:solidFill>
                        <a:effectLst/>
                      </a:endParaRPr>
                    </a:p>
                  </a:txBody>
                  <a:tcPr marL="63500" marR="63500" marT="63500" marB="63500">
                    <a:solidFill>
                      <a:schemeClr val="tx1"/>
                    </a:solidFill>
                  </a:tcPr>
                </a:tc>
                <a:tc>
                  <a:txBody>
                    <a:bodyPr/>
                    <a:lstStyle/>
                    <a:p>
                      <a:pPr marR="0" indent="-1270" algn="just">
                        <a:spcBef>
                          <a:spcPts val="0"/>
                        </a:spcBef>
                        <a:spcAft>
                          <a:spcPts val="0"/>
                        </a:spcAft>
                      </a:pPr>
                      <a:r>
                        <a:rPr lang="en-US" sz="1000">
                          <a:effectLst/>
                        </a:rPr>
                        <a:t> 1</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Amazon.com</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 $24.79</a:t>
                      </a:r>
                      <a:endParaRPr lang="en-US">
                        <a:effectLst/>
                      </a:endParaRPr>
                    </a:p>
                  </a:txBody>
                  <a:tcPr marL="63500" marR="63500" marT="63500" marB="63500"/>
                </a:tc>
                <a:extLst>
                  <a:ext uri="{0D108BD9-81ED-4DB2-BD59-A6C34878D82A}">
                    <a16:rowId xmlns:a16="http://schemas.microsoft.com/office/drawing/2014/main" val="2392524367"/>
                  </a:ext>
                </a:extLst>
              </a:tr>
              <a:tr h="395514">
                <a:tc>
                  <a:txBody>
                    <a:bodyPr/>
                    <a:lstStyle/>
                    <a:p>
                      <a:pPr marR="0" indent="-1270" algn="just">
                        <a:spcBef>
                          <a:spcPts val="0"/>
                        </a:spcBef>
                        <a:spcAft>
                          <a:spcPts val="0"/>
                        </a:spcAft>
                      </a:pPr>
                      <a:r>
                        <a:rPr lang="en-US" sz="1000">
                          <a:solidFill>
                            <a:schemeClr val="bg1"/>
                          </a:solidFill>
                          <a:effectLst/>
                        </a:rPr>
                        <a:t>Misc. Hardware/ Supplies</a:t>
                      </a:r>
                      <a:endParaRPr lang="en-US">
                        <a:solidFill>
                          <a:schemeClr val="bg1"/>
                        </a:solidFill>
                        <a:effectLst/>
                      </a:endParaRPr>
                    </a:p>
                  </a:txBody>
                  <a:tcPr marL="63500" marR="63500" marT="63500" marB="63500">
                    <a:solidFill>
                      <a:schemeClr val="tx1"/>
                    </a:solidFill>
                  </a:tcPr>
                </a:tc>
                <a:tc>
                  <a:txBody>
                    <a:bodyPr/>
                    <a:lstStyle/>
                    <a:p>
                      <a:pPr marR="0" indent="-1270" algn="just">
                        <a:spcBef>
                          <a:spcPts val="0"/>
                        </a:spcBef>
                        <a:spcAft>
                          <a:spcPts val="0"/>
                        </a:spcAft>
                      </a:pPr>
                      <a:r>
                        <a:rPr lang="en-US" sz="1000">
                          <a:effectLst/>
                        </a:rPr>
                        <a:t>N/A</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Lowe’s and Home Depot</a:t>
                      </a:r>
                      <a:endParaRPr lang="en-US">
                        <a:effectLst/>
                      </a:endParaRPr>
                    </a:p>
                  </a:txBody>
                  <a:tcPr marL="63500" marR="63500" marT="63500" marB="63500"/>
                </a:tc>
                <a:tc>
                  <a:txBody>
                    <a:bodyPr/>
                    <a:lstStyle/>
                    <a:p>
                      <a:pPr marR="0" indent="-1270" algn="just">
                        <a:spcBef>
                          <a:spcPts val="0"/>
                        </a:spcBef>
                        <a:spcAft>
                          <a:spcPts val="0"/>
                        </a:spcAft>
                      </a:pPr>
                      <a:r>
                        <a:rPr lang="en-US" sz="1000">
                          <a:effectLst/>
                        </a:rPr>
                        <a:t>$72.09</a:t>
                      </a:r>
                      <a:endParaRPr lang="en-US">
                        <a:effectLst/>
                      </a:endParaRPr>
                    </a:p>
                  </a:txBody>
                  <a:tcPr marL="63500" marR="63500" marT="63500" marB="63500"/>
                </a:tc>
                <a:extLst>
                  <a:ext uri="{0D108BD9-81ED-4DB2-BD59-A6C34878D82A}">
                    <a16:rowId xmlns:a16="http://schemas.microsoft.com/office/drawing/2014/main" val="558362976"/>
                  </a:ext>
                </a:extLst>
              </a:tr>
            </a:tbl>
          </a:graphicData>
        </a:graphic>
      </p:graphicFrame>
      <p:sp>
        <p:nvSpPr>
          <p:cNvPr id="20" name="TextBox 19">
            <a:extLst>
              <a:ext uri="{FF2B5EF4-FFF2-40B4-BE49-F238E27FC236}">
                <a16:creationId xmlns:a16="http://schemas.microsoft.com/office/drawing/2014/main" id="{EF8AB282-7AEA-43DD-A162-34BDF63BF95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pSp>
        <p:nvGrpSpPr>
          <p:cNvPr id="13" name="Group 12">
            <a:extLst>
              <a:ext uri="{FF2B5EF4-FFF2-40B4-BE49-F238E27FC236}">
                <a16:creationId xmlns:a16="http://schemas.microsoft.com/office/drawing/2014/main" id="{8C750A2F-F82B-4063-A2B5-FCC5238B054A}"/>
              </a:ext>
            </a:extLst>
          </p:cNvPr>
          <p:cNvGrpSpPr/>
          <p:nvPr/>
        </p:nvGrpSpPr>
        <p:grpSpPr>
          <a:xfrm>
            <a:off x="8906941" y="6101757"/>
            <a:ext cx="3180968" cy="765536"/>
            <a:chOff x="4604015" y="4381772"/>
            <a:chExt cx="3180968" cy="765536"/>
          </a:xfrm>
        </p:grpSpPr>
        <p:pic>
          <p:nvPicPr>
            <p:cNvPr id="14" name="Picture 2">
              <a:extLst>
                <a:ext uri="{FF2B5EF4-FFF2-40B4-BE49-F238E27FC236}">
                  <a16:creationId xmlns:a16="http://schemas.microsoft.com/office/drawing/2014/main" id="{FEC996BF-0D56-442B-86F3-75566B89AC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324" t="9370" r="36779" b="51637"/>
            <a:stretch/>
          </p:blipFill>
          <p:spPr bwMode="auto">
            <a:xfrm>
              <a:off x="4604015" y="4381772"/>
              <a:ext cx="625510" cy="76553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5834972-D0E8-4F9D-AAF9-A9A04162A0A0}"/>
                </a:ext>
              </a:extLst>
            </p:cNvPr>
            <p:cNvSpPr txBox="1"/>
            <p:nvPr/>
          </p:nvSpPr>
          <p:spPr>
            <a:xfrm>
              <a:off x="5102961" y="4776809"/>
              <a:ext cx="2682022" cy="369332"/>
            </a:xfrm>
            <a:prstGeom prst="rect">
              <a:avLst/>
            </a:prstGeom>
            <a:noFill/>
          </p:spPr>
          <p:txBody>
            <a:bodyPr wrap="square" rtlCol="0">
              <a:spAutoFit/>
            </a:bodyPr>
            <a:lstStyle/>
            <a:p>
              <a:pPr algn="ctr"/>
              <a:r>
                <a:rPr lang="en-US"/>
                <a:t>Cameron Alexander (</a:t>
              </a:r>
              <a:r>
                <a:rPr lang="en-US" err="1"/>
                <a:t>CpE</a:t>
              </a:r>
              <a:r>
                <a:rPr lang="en-US"/>
                <a:t>)</a:t>
              </a:r>
            </a:p>
          </p:txBody>
        </p:sp>
      </p:grpSp>
      <p:pic>
        <p:nvPicPr>
          <p:cNvPr id="18" name="Slide 30">
            <a:hlinkClick r:id="" action="ppaction://media"/>
            <a:extLst>
              <a:ext uri="{FF2B5EF4-FFF2-40B4-BE49-F238E27FC236}">
                <a16:creationId xmlns:a16="http://schemas.microsoft.com/office/drawing/2014/main" id="{2A805780-20D6-48C7-A251-BC78478410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94703" y="486184"/>
            <a:ext cx="609600" cy="609600"/>
          </a:xfrm>
          <a:prstGeom prst="rect">
            <a:avLst/>
          </a:prstGeom>
        </p:spPr>
      </p:pic>
    </p:spTree>
    <p:extLst>
      <p:ext uri="{BB962C8B-B14F-4D97-AF65-F5344CB8AC3E}">
        <p14:creationId xmlns:p14="http://schemas.microsoft.com/office/powerpoint/2010/main" val="1347385288"/>
      </p:ext>
    </p:extLst>
  </p:cSld>
  <p:clrMapOvr>
    <a:masterClrMapping/>
  </p:clrMapOvr>
  <mc:AlternateContent xmlns:mc="http://schemas.openxmlformats.org/markup-compatibility/2006">
    <mc:Choice xmlns:p14="http://schemas.microsoft.com/office/powerpoint/2010/main" Requires="p14">
      <p:transition spd="slow" p14:dur="2000" advTm="17500"/>
    </mc:Choice>
    <mc:Fallback>
      <p:transition spd="slow" advTm="1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8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9EBBE-52AE-46EF-A5D6-12C9C450E064}"/>
              </a:ext>
            </a:extLst>
          </p:cNvPr>
          <p:cNvSpPr>
            <a:spLocks noGrp="1"/>
          </p:cNvSpPr>
          <p:nvPr>
            <p:ph type="title"/>
          </p:nvPr>
        </p:nvSpPr>
        <p:spPr/>
        <p:txBody>
          <a:bodyPr/>
          <a:lstStyle/>
          <a:p>
            <a:r>
              <a:rPr lang="en-US"/>
              <a:t>Thank you for listening!</a:t>
            </a:r>
          </a:p>
        </p:txBody>
      </p:sp>
      <p:pic>
        <p:nvPicPr>
          <p:cNvPr id="4" name="wiggle">
            <a:hlinkClick r:id="" action="ppaction://media"/>
            <a:extLst>
              <a:ext uri="{FF2B5EF4-FFF2-40B4-BE49-F238E27FC236}">
                <a16:creationId xmlns:a16="http://schemas.microsoft.com/office/drawing/2014/main" id="{4CEE0872-59B2-490F-9C5A-FA7EF70018A7}"/>
              </a:ext>
            </a:extLst>
          </p:cNvPr>
          <p:cNvPicPr>
            <a:picLocks noChangeAspect="1"/>
          </p:cNvPicPr>
          <p:nvPr>
            <a:videoFile r:link="rId1"/>
            <p:extLst>
              <p:ext uri="{DAA4B4D4-6D71-4841-9C94-3DE7FCFB9230}">
                <p14:media xmlns:p14="http://schemas.microsoft.com/office/powerpoint/2010/main" r:embed="rId2">
                  <p14:trim end="84.7666"/>
                </p14:media>
              </p:ext>
            </p:extLst>
          </p:nvPr>
        </p:nvPicPr>
        <p:blipFill rotWithShape="1">
          <a:blip r:embed="rId5"/>
          <a:srcRect l="48016" t="36666" r="39756" b="43768"/>
          <a:stretch>
            <a:fillRect/>
          </a:stretch>
        </p:blipFill>
        <p:spPr>
          <a:xfrm>
            <a:off x="9700590" y="5855841"/>
            <a:ext cx="934279" cy="840852"/>
          </a:xfrm>
          <a:prstGeom prst="rect">
            <a:avLst/>
          </a:prstGeom>
        </p:spPr>
      </p:pic>
      <p:sp>
        <p:nvSpPr>
          <p:cNvPr id="5" name="TextBox 4">
            <a:extLst>
              <a:ext uri="{FF2B5EF4-FFF2-40B4-BE49-F238E27FC236}">
                <a16:creationId xmlns:a16="http://schemas.microsoft.com/office/drawing/2014/main" id="{C5597559-0FF9-451E-A988-F91D6A9CF558}"/>
              </a:ext>
            </a:extLst>
          </p:cNvPr>
          <p:cNvSpPr txBox="1"/>
          <p:nvPr/>
        </p:nvSpPr>
        <p:spPr>
          <a:xfrm>
            <a:off x="10412837" y="6008205"/>
            <a:ext cx="1485685" cy="369332"/>
          </a:xfrm>
          <a:prstGeom prst="rect">
            <a:avLst/>
          </a:prstGeom>
          <a:noFill/>
        </p:spPr>
        <p:txBody>
          <a:bodyPr wrap="square" lIns="91440" tIns="45720" rIns="91440" bIns="45720" rtlCol="0" anchor="t">
            <a:spAutoFit/>
          </a:bodyPr>
          <a:lstStyle/>
          <a:p>
            <a:pPr algn="ctr"/>
            <a:r>
              <a:rPr lang="en-US"/>
              <a:t>Frankfurt </a:t>
            </a:r>
          </a:p>
        </p:txBody>
      </p:sp>
      <p:pic>
        <p:nvPicPr>
          <p:cNvPr id="6" name="Content Placeholder 4" descr="A picture containing indoor&#10;&#10;Description automatically generated">
            <a:extLst>
              <a:ext uri="{FF2B5EF4-FFF2-40B4-BE49-F238E27FC236}">
                <a16:creationId xmlns:a16="http://schemas.microsoft.com/office/drawing/2014/main" id="{0DF73744-771F-4948-B4C7-3F239B30D17A}"/>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389939" y="1949114"/>
            <a:ext cx="5412121" cy="4059091"/>
          </a:xfrm>
        </p:spPr>
      </p:pic>
    </p:spTree>
    <p:extLst>
      <p:ext uri="{BB962C8B-B14F-4D97-AF65-F5344CB8AC3E}">
        <p14:creationId xmlns:p14="http://schemas.microsoft.com/office/powerpoint/2010/main" val="195573844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1D7E7-F24F-43FB-81D0-87E51AB6FACB}"/>
              </a:ext>
            </a:extLst>
          </p:cNvPr>
          <p:cNvSpPr>
            <a:spLocks noGrp="1"/>
          </p:cNvSpPr>
          <p:nvPr>
            <p:ph type="title"/>
          </p:nvPr>
        </p:nvSpPr>
        <p:spPr/>
        <p:txBody>
          <a:bodyPr/>
          <a:lstStyle/>
          <a:p>
            <a:r>
              <a:rPr lang="en-US"/>
              <a:t>Operation overview</a:t>
            </a:r>
          </a:p>
        </p:txBody>
      </p:sp>
      <p:sp>
        <p:nvSpPr>
          <p:cNvPr id="8" name="TextBox 7">
            <a:extLst>
              <a:ext uri="{FF2B5EF4-FFF2-40B4-BE49-F238E27FC236}">
                <a16:creationId xmlns:a16="http://schemas.microsoft.com/office/drawing/2014/main" id="{C68D76E1-4468-4BB7-AECE-541F3D7C5972}"/>
              </a:ext>
            </a:extLst>
          </p:cNvPr>
          <p:cNvSpPr txBox="1"/>
          <p:nvPr/>
        </p:nvSpPr>
        <p:spPr>
          <a:xfrm>
            <a:off x="540589" y="2452777"/>
            <a:ext cx="389338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Two modes of operation</a:t>
            </a:r>
          </a:p>
          <a:p>
            <a:pPr marL="285750" indent="-285750">
              <a:buFont typeface="Arial"/>
              <a:buChar char="•"/>
            </a:pPr>
            <a:endParaRPr lang="en-US">
              <a:cs typeface="Calibri"/>
            </a:endParaRPr>
          </a:p>
          <a:p>
            <a:pPr marL="285750" indent="-285750">
              <a:buFont typeface="Arial"/>
              <a:buChar char="•"/>
            </a:pPr>
            <a:r>
              <a:rPr lang="en-US">
                <a:cs typeface="Calibri"/>
              </a:rPr>
              <a:t>Mode 1: Tracking/Laser Display</a:t>
            </a:r>
          </a:p>
          <a:p>
            <a:pPr marL="285750" indent="-285750">
              <a:buFont typeface="Arial"/>
              <a:buChar char="•"/>
            </a:pPr>
            <a:endParaRPr lang="en-US">
              <a:cs typeface="Calibri"/>
            </a:endParaRPr>
          </a:p>
          <a:p>
            <a:pPr marL="285750" indent="-285750">
              <a:buFont typeface="Arial"/>
              <a:buChar char="•"/>
            </a:pPr>
            <a:r>
              <a:rPr lang="en-US">
                <a:cs typeface="Calibri"/>
              </a:rPr>
              <a:t>Mode 2: Navigation</a:t>
            </a:r>
          </a:p>
          <a:p>
            <a:pPr marL="285750" indent="-285750">
              <a:buFont typeface="Arial"/>
              <a:buChar char="•"/>
            </a:pPr>
            <a:endParaRPr lang="en-US">
              <a:cs typeface="Calibri"/>
            </a:endParaRPr>
          </a:p>
          <a:p>
            <a:pPr marL="285750" indent="-285750">
              <a:buFont typeface="Arial"/>
              <a:buChar char="•"/>
            </a:pPr>
            <a:r>
              <a:rPr lang="en-US">
                <a:cs typeface="Calibri"/>
              </a:rPr>
              <a:t>Autonomously switches between modes</a:t>
            </a:r>
          </a:p>
        </p:txBody>
      </p:sp>
      <p:pic>
        <p:nvPicPr>
          <p:cNvPr id="14" name="Picture 14" descr="Diagram&#10;&#10;Description automatically generated">
            <a:extLst>
              <a:ext uri="{FF2B5EF4-FFF2-40B4-BE49-F238E27FC236}">
                <a16:creationId xmlns:a16="http://schemas.microsoft.com/office/drawing/2014/main" id="{7D6C0446-401E-43C4-9006-939CFC1181D8}"/>
              </a:ext>
            </a:extLst>
          </p:cNvPr>
          <p:cNvPicPr>
            <a:picLocks noGrp="1" noChangeAspect="1"/>
          </p:cNvPicPr>
          <p:nvPr>
            <p:ph idx="1"/>
          </p:nvPr>
        </p:nvPicPr>
        <p:blipFill>
          <a:blip r:embed="rId5"/>
          <a:stretch>
            <a:fillRect/>
          </a:stretch>
        </p:blipFill>
        <p:spPr>
          <a:xfrm>
            <a:off x="5362644" y="1337733"/>
            <a:ext cx="4943802" cy="4454265"/>
          </a:xfrm>
        </p:spPr>
      </p:pic>
      <p:pic>
        <p:nvPicPr>
          <p:cNvPr id="3" name="Operation Overview">
            <a:hlinkClick r:id="" action="ppaction://media"/>
            <a:extLst>
              <a:ext uri="{FF2B5EF4-FFF2-40B4-BE49-F238E27FC236}">
                <a16:creationId xmlns:a16="http://schemas.microsoft.com/office/drawing/2014/main" id="{AA9E0EF1-6A77-42BB-89E2-1A2E2C0E26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27133" y="5638800"/>
            <a:ext cx="609600" cy="609600"/>
          </a:xfrm>
          <a:prstGeom prst="rect">
            <a:avLst/>
          </a:prstGeom>
        </p:spPr>
      </p:pic>
      <p:grpSp>
        <p:nvGrpSpPr>
          <p:cNvPr id="10" name="Group 9">
            <a:extLst>
              <a:ext uri="{FF2B5EF4-FFF2-40B4-BE49-F238E27FC236}">
                <a16:creationId xmlns:a16="http://schemas.microsoft.com/office/drawing/2014/main" id="{DB8BB611-DDB0-43AF-BF98-8136CE700A17}"/>
              </a:ext>
            </a:extLst>
          </p:cNvPr>
          <p:cNvGrpSpPr/>
          <p:nvPr/>
        </p:nvGrpSpPr>
        <p:grpSpPr>
          <a:xfrm>
            <a:off x="9025269" y="5943600"/>
            <a:ext cx="3180968" cy="765536"/>
            <a:chOff x="4604015" y="4381772"/>
            <a:chExt cx="3180968" cy="765536"/>
          </a:xfrm>
        </p:grpSpPr>
        <p:pic>
          <p:nvPicPr>
            <p:cNvPr id="11" name="Picture 2">
              <a:extLst>
                <a:ext uri="{FF2B5EF4-FFF2-40B4-BE49-F238E27FC236}">
                  <a16:creationId xmlns:a16="http://schemas.microsoft.com/office/drawing/2014/main" id="{E5EB7DD2-C758-4F9E-9A9B-3DE6B8A9F5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324" t="9370" r="36779" b="51637"/>
            <a:stretch/>
          </p:blipFill>
          <p:spPr bwMode="auto">
            <a:xfrm>
              <a:off x="4604015" y="4381772"/>
              <a:ext cx="625510" cy="765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7F97A12-77B1-49EB-A04A-A4083D48E3C9}"/>
                </a:ext>
              </a:extLst>
            </p:cNvPr>
            <p:cNvSpPr txBox="1"/>
            <p:nvPr/>
          </p:nvSpPr>
          <p:spPr>
            <a:xfrm>
              <a:off x="5102961" y="4581663"/>
              <a:ext cx="2682022" cy="369332"/>
            </a:xfrm>
            <a:prstGeom prst="rect">
              <a:avLst/>
            </a:prstGeom>
            <a:noFill/>
          </p:spPr>
          <p:txBody>
            <a:bodyPr wrap="square" rtlCol="0">
              <a:spAutoFit/>
            </a:bodyPr>
            <a:lstStyle/>
            <a:p>
              <a:pPr algn="ctr"/>
              <a:r>
                <a:rPr lang="en-US"/>
                <a:t>Cameron Alexander (</a:t>
              </a:r>
              <a:r>
                <a:rPr lang="en-US" err="1"/>
                <a:t>CpE</a:t>
              </a:r>
              <a:r>
                <a:rPr lang="en-US"/>
                <a:t>)</a:t>
              </a:r>
            </a:p>
          </p:txBody>
        </p:sp>
      </p:grpSp>
    </p:spTree>
    <p:extLst>
      <p:ext uri="{BB962C8B-B14F-4D97-AF65-F5344CB8AC3E}">
        <p14:creationId xmlns:p14="http://schemas.microsoft.com/office/powerpoint/2010/main" val="3411962263"/>
      </p:ext>
    </p:extLst>
  </p:cSld>
  <p:clrMapOvr>
    <a:masterClrMapping/>
  </p:clrMapOvr>
  <mc:AlternateContent xmlns:mc="http://schemas.openxmlformats.org/markup-compatibility/2006">
    <mc:Choice xmlns:p14="http://schemas.microsoft.com/office/powerpoint/2010/main" Requires="p14">
      <p:transition spd="slow" p14:dur="2000" advTm="15530"/>
    </mc:Choice>
    <mc:Fallback>
      <p:transition spd="slow" advTm="15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DA3D5-7849-44DB-867C-B6E541AF7215}"/>
              </a:ext>
            </a:extLst>
          </p:cNvPr>
          <p:cNvSpPr>
            <a:spLocks noGrp="1"/>
          </p:cNvSpPr>
          <p:nvPr>
            <p:ph type="title"/>
          </p:nvPr>
        </p:nvSpPr>
        <p:spPr/>
        <p:txBody>
          <a:bodyPr/>
          <a:lstStyle/>
          <a:p>
            <a:r>
              <a:rPr lang="en-US">
                <a:ea typeface="+mj-lt"/>
                <a:cs typeface="+mj-lt"/>
              </a:rPr>
              <a:t>Operation overview  -  tracking/Display</a:t>
            </a:r>
          </a:p>
        </p:txBody>
      </p:sp>
      <p:pic>
        <p:nvPicPr>
          <p:cNvPr id="4" name="Picture 4" descr="Shape&#10;&#10;Description automatically generated">
            <a:extLst>
              <a:ext uri="{FF2B5EF4-FFF2-40B4-BE49-F238E27FC236}">
                <a16:creationId xmlns:a16="http://schemas.microsoft.com/office/drawing/2014/main" id="{67AA5792-32F0-4082-84C0-223127681E87}"/>
              </a:ext>
            </a:extLst>
          </p:cNvPr>
          <p:cNvPicPr>
            <a:picLocks noGrp="1" noChangeAspect="1"/>
          </p:cNvPicPr>
          <p:nvPr>
            <p:ph idx="1"/>
          </p:nvPr>
        </p:nvPicPr>
        <p:blipFill>
          <a:blip r:embed="rId5"/>
          <a:stretch>
            <a:fillRect/>
          </a:stretch>
        </p:blipFill>
        <p:spPr>
          <a:xfrm>
            <a:off x="6101871" y="1881917"/>
            <a:ext cx="3828152" cy="1236453"/>
          </a:xfrm>
        </p:spPr>
      </p:pic>
      <p:pic>
        <p:nvPicPr>
          <p:cNvPr id="5" name="Picture 5" descr="A picture containing shape&#10;&#10;Description automatically generated">
            <a:extLst>
              <a:ext uri="{FF2B5EF4-FFF2-40B4-BE49-F238E27FC236}">
                <a16:creationId xmlns:a16="http://schemas.microsoft.com/office/drawing/2014/main" id="{69A67C10-8C58-4532-915E-5497EE98230B}"/>
              </a:ext>
            </a:extLst>
          </p:cNvPr>
          <p:cNvPicPr>
            <a:picLocks noChangeAspect="1"/>
          </p:cNvPicPr>
          <p:nvPr/>
        </p:nvPicPr>
        <p:blipFill>
          <a:blip r:embed="rId6"/>
          <a:stretch>
            <a:fillRect/>
          </a:stretch>
        </p:blipFill>
        <p:spPr>
          <a:xfrm>
            <a:off x="6104626" y="3433137"/>
            <a:ext cx="3850256" cy="1242556"/>
          </a:xfrm>
          <a:prstGeom prst="rect">
            <a:avLst/>
          </a:prstGeom>
        </p:spPr>
      </p:pic>
      <p:pic>
        <p:nvPicPr>
          <p:cNvPr id="6" name="Picture 6" descr="Icon&#10;&#10;Description automatically generated">
            <a:extLst>
              <a:ext uri="{FF2B5EF4-FFF2-40B4-BE49-F238E27FC236}">
                <a16:creationId xmlns:a16="http://schemas.microsoft.com/office/drawing/2014/main" id="{2D784702-A7AD-464D-84FB-26BA867CCA36}"/>
              </a:ext>
            </a:extLst>
          </p:cNvPr>
          <p:cNvPicPr>
            <a:picLocks noChangeAspect="1"/>
          </p:cNvPicPr>
          <p:nvPr/>
        </p:nvPicPr>
        <p:blipFill>
          <a:blip r:embed="rId7"/>
          <a:stretch>
            <a:fillRect/>
          </a:stretch>
        </p:blipFill>
        <p:spPr>
          <a:xfrm>
            <a:off x="6090249" y="5014646"/>
            <a:ext cx="3850256" cy="1242556"/>
          </a:xfrm>
          <a:prstGeom prst="rect">
            <a:avLst/>
          </a:prstGeom>
        </p:spPr>
      </p:pic>
      <p:sp>
        <p:nvSpPr>
          <p:cNvPr id="7" name="TextBox 6">
            <a:extLst>
              <a:ext uri="{FF2B5EF4-FFF2-40B4-BE49-F238E27FC236}">
                <a16:creationId xmlns:a16="http://schemas.microsoft.com/office/drawing/2014/main" id="{824B61DE-791B-486B-A3CF-F278891E85EB}"/>
              </a:ext>
            </a:extLst>
          </p:cNvPr>
          <p:cNvSpPr txBox="1"/>
          <p:nvPr/>
        </p:nvSpPr>
        <p:spPr>
          <a:xfrm>
            <a:off x="684362" y="2582174"/>
            <a:ext cx="385025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After powering on APES scans the room for the subject</a:t>
            </a:r>
          </a:p>
          <a:p>
            <a:pPr marL="285750" indent="-285750">
              <a:buFont typeface="Arial"/>
              <a:buChar char="•"/>
            </a:pPr>
            <a:endParaRPr lang="en-US">
              <a:cs typeface="Calibri"/>
            </a:endParaRPr>
          </a:p>
          <a:p>
            <a:pPr marL="285750" indent="-285750">
              <a:buFont typeface="Arial"/>
              <a:buChar char="•"/>
            </a:pPr>
            <a:r>
              <a:rPr lang="en-US">
                <a:cs typeface="Calibri"/>
              </a:rPr>
              <a:t>If the subject is detected it displays the show laser</a:t>
            </a:r>
          </a:p>
          <a:p>
            <a:pPr marL="285750" indent="-285750">
              <a:buFont typeface="Arial"/>
              <a:buChar char="•"/>
            </a:pPr>
            <a:endParaRPr lang="en-US">
              <a:cs typeface="Calibri"/>
            </a:endParaRPr>
          </a:p>
          <a:p>
            <a:pPr marL="285750" indent="-285750">
              <a:buFont typeface="Arial"/>
              <a:buChar char="•"/>
            </a:pPr>
            <a:r>
              <a:rPr lang="en-US">
                <a:cs typeface="Calibri"/>
              </a:rPr>
              <a:t>It will attempt to keep the laser away from the subject</a:t>
            </a:r>
          </a:p>
          <a:p>
            <a:pPr marL="285750" indent="-285750">
              <a:buFont typeface="Arial"/>
              <a:buChar char="•"/>
            </a:pPr>
            <a:endParaRPr lang="en-US">
              <a:cs typeface="Calibri"/>
            </a:endParaRPr>
          </a:p>
          <a:p>
            <a:pPr marL="285750" indent="-285750">
              <a:buFont typeface="Arial"/>
              <a:buChar char="•"/>
            </a:pPr>
            <a:r>
              <a:rPr lang="en-US">
                <a:cs typeface="Calibri"/>
              </a:rPr>
              <a:t>If the subject is not found it will switch to navigation</a:t>
            </a:r>
          </a:p>
          <a:p>
            <a:pPr marL="285750" indent="-285750">
              <a:buFont typeface="Arial"/>
              <a:buChar char="•"/>
            </a:pPr>
            <a:endParaRPr lang="en-US">
              <a:cs typeface="Calibri"/>
            </a:endParaRPr>
          </a:p>
        </p:txBody>
      </p:sp>
      <p:pic>
        <p:nvPicPr>
          <p:cNvPr id="3" name="Operations Scanning">
            <a:hlinkClick r:id="" action="ppaction://media"/>
            <a:extLst>
              <a:ext uri="{FF2B5EF4-FFF2-40B4-BE49-F238E27FC236}">
                <a16:creationId xmlns:a16="http://schemas.microsoft.com/office/drawing/2014/main" id="{4586E8E7-899E-4FC0-9FE8-4BDFDF5675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17226" y="4984741"/>
            <a:ext cx="609600" cy="609600"/>
          </a:xfrm>
          <a:prstGeom prst="rect">
            <a:avLst/>
          </a:prstGeom>
        </p:spPr>
      </p:pic>
      <p:grpSp>
        <p:nvGrpSpPr>
          <p:cNvPr id="15" name="Group 14">
            <a:extLst>
              <a:ext uri="{FF2B5EF4-FFF2-40B4-BE49-F238E27FC236}">
                <a16:creationId xmlns:a16="http://schemas.microsoft.com/office/drawing/2014/main" id="{3A37DC50-67D8-4FE5-904D-0F1DA2EFB081}"/>
              </a:ext>
            </a:extLst>
          </p:cNvPr>
          <p:cNvGrpSpPr/>
          <p:nvPr/>
        </p:nvGrpSpPr>
        <p:grpSpPr>
          <a:xfrm>
            <a:off x="9090216" y="6037244"/>
            <a:ext cx="3180968" cy="765536"/>
            <a:chOff x="4604015" y="4381772"/>
            <a:chExt cx="3180968" cy="765536"/>
          </a:xfrm>
        </p:grpSpPr>
        <p:pic>
          <p:nvPicPr>
            <p:cNvPr id="16" name="Picture 2">
              <a:extLst>
                <a:ext uri="{FF2B5EF4-FFF2-40B4-BE49-F238E27FC236}">
                  <a16:creationId xmlns:a16="http://schemas.microsoft.com/office/drawing/2014/main" id="{7EF702FD-96BC-4E15-A59F-24A83B18704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9324" t="9370" r="36779" b="51637"/>
            <a:stretch/>
          </p:blipFill>
          <p:spPr bwMode="auto">
            <a:xfrm>
              <a:off x="4604015" y="4381772"/>
              <a:ext cx="625510" cy="7655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D31A8D9-D576-492F-8453-6815411C1018}"/>
                </a:ext>
              </a:extLst>
            </p:cNvPr>
            <p:cNvSpPr txBox="1"/>
            <p:nvPr/>
          </p:nvSpPr>
          <p:spPr>
            <a:xfrm>
              <a:off x="5102961" y="4581663"/>
              <a:ext cx="2682022" cy="369332"/>
            </a:xfrm>
            <a:prstGeom prst="rect">
              <a:avLst/>
            </a:prstGeom>
            <a:noFill/>
          </p:spPr>
          <p:txBody>
            <a:bodyPr wrap="square" rtlCol="0">
              <a:spAutoFit/>
            </a:bodyPr>
            <a:lstStyle/>
            <a:p>
              <a:pPr algn="ctr"/>
              <a:r>
                <a:rPr lang="en-US"/>
                <a:t>Cameron Alexander (</a:t>
              </a:r>
              <a:r>
                <a:rPr lang="en-US" err="1"/>
                <a:t>CpE</a:t>
              </a:r>
              <a:r>
                <a:rPr lang="en-US"/>
                <a:t>)</a:t>
              </a:r>
            </a:p>
          </p:txBody>
        </p:sp>
      </p:grpSp>
    </p:spTree>
    <p:extLst>
      <p:ext uri="{BB962C8B-B14F-4D97-AF65-F5344CB8AC3E}">
        <p14:creationId xmlns:p14="http://schemas.microsoft.com/office/powerpoint/2010/main" val="610164332"/>
      </p:ext>
    </p:extLst>
  </p:cSld>
  <p:clrMapOvr>
    <a:masterClrMapping/>
  </p:clrMapOvr>
  <mc:AlternateContent xmlns:mc="http://schemas.openxmlformats.org/markup-compatibility/2006">
    <mc:Choice xmlns:p14="http://schemas.microsoft.com/office/powerpoint/2010/main" Requires="p14">
      <p:transition spd="slow" p14:dur="2000" advTm="42580"/>
    </mc:Choice>
    <mc:Fallback>
      <p:transition spd="slow" advTm="42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DA3D5-7849-44DB-867C-B6E541AF7215}"/>
              </a:ext>
            </a:extLst>
          </p:cNvPr>
          <p:cNvSpPr>
            <a:spLocks noGrp="1"/>
          </p:cNvSpPr>
          <p:nvPr>
            <p:ph type="title"/>
          </p:nvPr>
        </p:nvSpPr>
        <p:spPr/>
        <p:txBody>
          <a:bodyPr/>
          <a:lstStyle/>
          <a:p>
            <a:r>
              <a:rPr lang="en-US">
                <a:ea typeface="+mj-lt"/>
                <a:cs typeface="+mj-lt"/>
              </a:rPr>
              <a:t>Operation overview  -  Navigation</a:t>
            </a:r>
          </a:p>
        </p:txBody>
      </p:sp>
      <p:sp>
        <p:nvSpPr>
          <p:cNvPr id="4" name="TextBox 3">
            <a:extLst>
              <a:ext uri="{FF2B5EF4-FFF2-40B4-BE49-F238E27FC236}">
                <a16:creationId xmlns:a16="http://schemas.microsoft.com/office/drawing/2014/main" id="{DC224D82-EEC8-474C-BEC5-25360A75536A}"/>
              </a:ext>
            </a:extLst>
          </p:cNvPr>
          <p:cNvSpPr txBox="1"/>
          <p:nvPr/>
        </p:nvSpPr>
        <p:spPr>
          <a:xfrm>
            <a:off x="928777" y="2438400"/>
            <a:ext cx="640942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The APES will navigate its environment to find a new area to scan for the subject</a:t>
            </a:r>
          </a:p>
          <a:p>
            <a:pPr marL="285750" indent="-285750">
              <a:buFont typeface="Arial"/>
              <a:buChar char="•"/>
            </a:pPr>
            <a:endParaRPr lang="en-US">
              <a:cs typeface="Calibri"/>
            </a:endParaRPr>
          </a:p>
          <a:p>
            <a:pPr marL="285750" indent="-285750">
              <a:buFont typeface="Arial"/>
              <a:buChar char="•"/>
            </a:pPr>
            <a:r>
              <a:rPr lang="en-US">
                <a:cs typeface="Calibri"/>
              </a:rPr>
              <a:t>It will use sensory inputs to avoid collision with obstacles</a:t>
            </a:r>
          </a:p>
          <a:p>
            <a:pPr marL="285750" indent="-285750">
              <a:buFont typeface="Arial"/>
              <a:buChar char="•"/>
            </a:pPr>
            <a:endParaRPr lang="en-US">
              <a:cs typeface="Calibri"/>
            </a:endParaRPr>
          </a:p>
          <a:p>
            <a:pPr marL="285750" indent="-285750">
              <a:buFont typeface="Arial"/>
              <a:buChar char="•"/>
            </a:pPr>
            <a:r>
              <a:rPr lang="en-US">
                <a:cs typeface="Calibri"/>
              </a:rPr>
              <a:t>After time has passed it will switch modes again and attempt another scan for the subject</a:t>
            </a:r>
          </a:p>
        </p:txBody>
      </p:sp>
      <p:pic>
        <p:nvPicPr>
          <p:cNvPr id="3" name="Operation Navigation">
            <a:hlinkClick r:id="" action="ppaction://media"/>
            <a:extLst>
              <a:ext uri="{FF2B5EF4-FFF2-40B4-BE49-F238E27FC236}">
                <a16:creationId xmlns:a16="http://schemas.microsoft.com/office/drawing/2014/main" id="{22EC2480-AB9C-48A5-9A3A-A2DA51BE6B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02290" y="4981876"/>
            <a:ext cx="609600" cy="609600"/>
          </a:xfrm>
          <a:prstGeom prst="rect">
            <a:avLst/>
          </a:prstGeom>
        </p:spPr>
      </p:pic>
      <p:grpSp>
        <p:nvGrpSpPr>
          <p:cNvPr id="10" name="Group 9">
            <a:extLst>
              <a:ext uri="{FF2B5EF4-FFF2-40B4-BE49-F238E27FC236}">
                <a16:creationId xmlns:a16="http://schemas.microsoft.com/office/drawing/2014/main" id="{24A8C8F4-2B39-4159-9F33-D7C310DB7CC5}"/>
              </a:ext>
            </a:extLst>
          </p:cNvPr>
          <p:cNvGrpSpPr/>
          <p:nvPr/>
        </p:nvGrpSpPr>
        <p:grpSpPr>
          <a:xfrm>
            <a:off x="9011032" y="5963009"/>
            <a:ext cx="3180968" cy="765536"/>
            <a:chOff x="4604015" y="4381772"/>
            <a:chExt cx="3180968" cy="765536"/>
          </a:xfrm>
        </p:grpSpPr>
        <p:pic>
          <p:nvPicPr>
            <p:cNvPr id="11" name="Picture 2">
              <a:extLst>
                <a:ext uri="{FF2B5EF4-FFF2-40B4-BE49-F238E27FC236}">
                  <a16:creationId xmlns:a16="http://schemas.microsoft.com/office/drawing/2014/main" id="{1933EB8F-16CF-47A6-8AAE-5ED5671D054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324" t="9370" r="36779" b="51637"/>
            <a:stretch/>
          </p:blipFill>
          <p:spPr bwMode="auto">
            <a:xfrm>
              <a:off x="4604015" y="4381772"/>
              <a:ext cx="625510" cy="765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8A9D26A-963A-415E-9232-89216E951B63}"/>
                </a:ext>
              </a:extLst>
            </p:cNvPr>
            <p:cNvSpPr txBox="1"/>
            <p:nvPr/>
          </p:nvSpPr>
          <p:spPr>
            <a:xfrm>
              <a:off x="5102961" y="4581663"/>
              <a:ext cx="2682022" cy="369332"/>
            </a:xfrm>
            <a:prstGeom prst="rect">
              <a:avLst/>
            </a:prstGeom>
            <a:noFill/>
          </p:spPr>
          <p:txBody>
            <a:bodyPr wrap="square" rtlCol="0">
              <a:spAutoFit/>
            </a:bodyPr>
            <a:lstStyle/>
            <a:p>
              <a:pPr algn="ctr"/>
              <a:r>
                <a:rPr lang="en-US"/>
                <a:t>Cameron Alexander (</a:t>
              </a:r>
              <a:r>
                <a:rPr lang="en-US" err="1"/>
                <a:t>CpE</a:t>
              </a:r>
              <a:r>
                <a:rPr lang="en-US"/>
                <a:t>)</a:t>
              </a:r>
            </a:p>
          </p:txBody>
        </p:sp>
      </p:grpSp>
    </p:spTree>
    <p:extLst>
      <p:ext uri="{BB962C8B-B14F-4D97-AF65-F5344CB8AC3E}">
        <p14:creationId xmlns:p14="http://schemas.microsoft.com/office/powerpoint/2010/main" val="1946612478"/>
      </p:ext>
    </p:extLst>
  </p:cSld>
  <p:clrMapOvr>
    <a:masterClrMapping/>
  </p:clrMapOvr>
  <mc:AlternateContent xmlns:mc="http://schemas.openxmlformats.org/markup-compatibility/2006">
    <mc:Choice xmlns:p14="http://schemas.microsoft.com/office/powerpoint/2010/main" Requires="p14">
      <p:transition spd="slow" p14:dur="2000" advTm="32450"/>
    </mc:Choice>
    <mc:Fallback>
      <p:transition spd="slow" advTm="32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65F0D-23D8-45BF-AB07-C91BB9170722}"/>
              </a:ext>
            </a:extLst>
          </p:cNvPr>
          <p:cNvSpPr>
            <a:spLocks noGrp="1"/>
          </p:cNvSpPr>
          <p:nvPr>
            <p:ph type="title"/>
          </p:nvPr>
        </p:nvSpPr>
        <p:spPr/>
        <p:txBody>
          <a:bodyPr/>
          <a:lstStyle/>
          <a:p>
            <a:r>
              <a:rPr lang="en-US"/>
              <a:t>Controller selection</a:t>
            </a:r>
          </a:p>
        </p:txBody>
      </p:sp>
      <p:sp>
        <p:nvSpPr>
          <p:cNvPr id="3" name="Content Placeholder 2">
            <a:extLst>
              <a:ext uri="{FF2B5EF4-FFF2-40B4-BE49-F238E27FC236}">
                <a16:creationId xmlns:a16="http://schemas.microsoft.com/office/drawing/2014/main" id="{909A57BF-AACB-4732-BD45-92DC21584974}"/>
              </a:ext>
            </a:extLst>
          </p:cNvPr>
          <p:cNvSpPr>
            <a:spLocks noGrp="1"/>
          </p:cNvSpPr>
          <p:nvPr>
            <p:ph idx="1"/>
          </p:nvPr>
        </p:nvSpPr>
        <p:spPr>
          <a:xfrm>
            <a:off x="1393662" y="2084987"/>
            <a:ext cx="3129454" cy="3649133"/>
          </a:xfrm>
        </p:spPr>
        <p:txBody>
          <a:bodyPr anchor="t"/>
          <a:lstStyle/>
          <a:p>
            <a:pPr marL="0" indent="0">
              <a:buNone/>
            </a:pPr>
            <a:r>
              <a:rPr lang="en-US"/>
              <a:t>Jetson Nano</a:t>
            </a:r>
          </a:p>
          <a:p>
            <a:r>
              <a:rPr lang="en-US"/>
              <a:t>Camera </a:t>
            </a:r>
          </a:p>
          <a:p>
            <a:r>
              <a:rPr lang="en-US"/>
              <a:t>All  (6) Servos</a:t>
            </a:r>
          </a:p>
          <a:p>
            <a:r>
              <a:rPr lang="en-US"/>
              <a:t>Laser Rangefinder</a:t>
            </a:r>
          </a:p>
          <a:p>
            <a:r>
              <a:rPr lang="en-US"/>
              <a:t>Main Control Signal</a:t>
            </a:r>
          </a:p>
        </p:txBody>
      </p:sp>
      <p:grpSp>
        <p:nvGrpSpPr>
          <p:cNvPr id="5" name="Group 4">
            <a:extLst>
              <a:ext uri="{FF2B5EF4-FFF2-40B4-BE49-F238E27FC236}">
                <a16:creationId xmlns:a16="http://schemas.microsoft.com/office/drawing/2014/main" id="{47A0EE77-5B39-443D-A23A-23AE5D9F58CB}"/>
              </a:ext>
            </a:extLst>
          </p:cNvPr>
          <p:cNvGrpSpPr/>
          <p:nvPr/>
        </p:nvGrpSpPr>
        <p:grpSpPr>
          <a:xfrm>
            <a:off x="9444864" y="6152739"/>
            <a:ext cx="2744724" cy="703081"/>
            <a:chOff x="9447276" y="5099905"/>
            <a:chExt cx="2744724" cy="703081"/>
          </a:xfrm>
        </p:grpSpPr>
        <p:sp>
          <p:nvSpPr>
            <p:cNvPr id="6" name="TextBox 5">
              <a:extLst>
                <a:ext uri="{FF2B5EF4-FFF2-40B4-BE49-F238E27FC236}">
                  <a16:creationId xmlns:a16="http://schemas.microsoft.com/office/drawing/2014/main" id="{6A127E27-E4F0-4537-931D-208F4C24C202}"/>
                </a:ext>
              </a:extLst>
            </p:cNvPr>
            <p:cNvSpPr txBox="1"/>
            <p:nvPr/>
          </p:nvSpPr>
          <p:spPr>
            <a:xfrm>
              <a:off x="9983956" y="5266780"/>
              <a:ext cx="2208044" cy="369332"/>
            </a:xfrm>
            <a:prstGeom prst="rect">
              <a:avLst/>
            </a:prstGeom>
            <a:noFill/>
          </p:spPr>
          <p:txBody>
            <a:bodyPr wrap="square" rtlCol="0">
              <a:spAutoFit/>
            </a:bodyPr>
            <a:lstStyle/>
            <a:p>
              <a:pPr algn="ctr"/>
              <a:r>
                <a:rPr lang="en-US"/>
                <a:t>Nathan Anthony (EE)</a:t>
              </a:r>
            </a:p>
          </p:txBody>
        </p:sp>
        <p:pic>
          <p:nvPicPr>
            <p:cNvPr id="7" name="Picture 6" descr="A person with a beard&#10;&#10;Description automatically generated with medium confidence">
              <a:extLst>
                <a:ext uri="{FF2B5EF4-FFF2-40B4-BE49-F238E27FC236}">
                  <a16:creationId xmlns:a16="http://schemas.microsoft.com/office/drawing/2014/main" id="{1212768D-22D6-4F37-88C8-5327E6B26710}"/>
                </a:ext>
              </a:extLst>
            </p:cNvPr>
            <p:cNvPicPr>
              <a:picLocks noChangeAspect="1"/>
            </p:cNvPicPr>
            <p:nvPr/>
          </p:nvPicPr>
          <p:blipFill rotWithShape="1">
            <a:blip r:embed="rId5">
              <a:extLst>
                <a:ext uri="{28A0092B-C50C-407E-A947-70E740481C1C}">
                  <a14:useLocalDpi xmlns:a14="http://schemas.microsoft.com/office/drawing/2010/main" val="0"/>
                </a:ext>
              </a:extLst>
            </a:blip>
            <a:srcRect l="32594" t="5438" r="32698" b="37724"/>
            <a:stretch/>
          </p:blipFill>
          <p:spPr>
            <a:xfrm>
              <a:off x="9447276" y="5099905"/>
              <a:ext cx="536680" cy="703081"/>
            </a:xfrm>
            <a:prstGeom prst="rect">
              <a:avLst/>
            </a:prstGeom>
          </p:spPr>
        </p:pic>
      </p:grpSp>
      <p:sp>
        <p:nvSpPr>
          <p:cNvPr id="11" name="Content Placeholder 2">
            <a:extLst>
              <a:ext uri="{FF2B5EF4-FFF2-40B4-BE49-F238E27FC236}">
                <a16:creationId xmlns:a16="http://schemas.microsoft.com/office/drawing/2014/main" id="{861A3D18-8B23-4E76-85E7-5BDED88B5280}"/>
              </a:ext>
            </a:extLst>
          </p:cNvPr>
          <p:cNvSpPr txBox="1">
            <a:spLocks/>
          </p:cNvSpPr>
          <p:nvPr/>
        </p:nvSpPr>
        <p:spPr>
          <a:xfrm>
            <a:off x="5692984" y="2084987"/>
            <a:ext cx="3129454" cy="3649133"/>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a:t>ATMEGA328</a:t>
            </a:r>
          </a:p>
          <a:p>
            <a:r>
              <a:rPr lang="en-US"/>
              <a:t>Show Laser Power</a:t>
            </a:r>
          </a:p>
          <a:p>
            <a:r>
              <a:rPr lang="en-US"/>
              <a:t>Navigation Control</a:t>
            </a:r>
          </a:p>
          <a:p>
            <a:r>
              <a:rPr lang="en-US"/>
              <a:t>Propulsion</a:t>
            </a:r>
          </a:p>
          <a:p>
            <a:r>
              <a:rPr lang="en-US"/>
              <a:t>All (4) IR Sensors</a:t>
            </a:r>
          </a:p>
        </p:txBody>
      </p:sp>
      <p:pic>
        <p:nvPicPr>
          <p:cNvPr id="14" name="Recorded Sound">
            <a:hlinkClick r:id="" action="ppaction://media"/>
            <a:extLst>
              <a:ext uri="{FF2B5EF4-FFF2-40B4-BE49-F238E27FC236}">
                <a16:creationId xmlns:a16="http://schemas.microsoft.com/office/drawing/2014/main" id="{E7E212E7-FEF4-4F9B-B0DD-D459EBB244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92306" y="3804503"/>
            <a:ext cx="609600" cy="609600"/>
          </a:xfrm>
          <a:prstGeom prst="rect">
            <a:avLst/>
          </a:prstGeom>
        </p:spPr>
      </p:pic>
    </p:spTree>
    <p:extLst>
      <p:ext uri="{BB962C8B-B14F-4D97-AF65-F5344CB8AC3E}">
        <p14:creationId xmlns:p14="http://schemas.microsoft.com/office/powerpoint/2010/main" val="3716460454"/>
      </p:ext>
    </p:extLst>
  </p:cSld>
  <p:clrMapOvr>
    <a:masterClrMapping/>
  </p:clrMapOvr>
  <mc:AlternateContent xmlns:mc="http://schemas.openxmlformats.org/markup-compatibility/2006">
    <mc:Choice xmlns:p14="http://schemas.microsoft.com/office/powerpoint/2010/main" Requires="p14">
      <p:transition spd="slow" p14:dur="2000" advTm="39000"/>
    </mc:Choice>
    <mc:Fallback>
      <p:transition spd="slow"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1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AA13-8BB1-41EC-A962-5BE3E5BF8351}"/>
              </a:ext>
            </a:extLst>
          </p:cNvPr>
          <p:cNvSpPr>
            <a:spLocks noGrp="1"/>
          </p:cNvSpPr>
          <p:nvPr>
            <p:ph type="title"/>
          </p:nvPr>
        </p:nvSpPr>
        <p:spPr/>
        <p:txBody>
          <a:bodyPr/>
          <a:lstStyle/>
          <a:p>
            <a:r>
              <a:rPr lang="en-US">
                <a:cs typeface="Calibri Light"/>
              </a:rPr>
              <a:t>Labor division</a:t>
            </a:r>
            <a:endParaRPr lang="en-US"/>
          </a:p>
        </p:txBody>
      </p:sp>
      <p:graphicFrame>
        <p:nvGraphicFramePr>
          <p:cNvPr id="5" name="Content Placeholder 4">
            <a:extLst>
              <a:ext uri="{FF2B5EF4-FFF2-40B4-BE49-F238E27FC236}">
                <a16:creationId xmlns:a16="http://schemas.microsoft.com/office/drawing/2014/main" id="{8EAC5B48-9DCD-413C-A6B9-1948CC68C6AE}"/>
              </a:ext>
            </a:extLst>
          </p:cNvPr>
          <p:cNvGraphicFramePr>
            <a:graphicFrameLocks noGrp="1"/>
          </p:cNvGraphicFramePr>
          <p:nvPr>
            <p:ph idx="1"/>
          </p:nvPr>
        </p:nvGraphicFramePr>
        <p:xfrm>
          <a:off x="685800" y="1790617"/>
          <a:ext cx="10413030" cy="4046766"/>
        </p:xfrm>
        <a:graphic>
          <a:graphicData uri="http://schemas.openxmlformats.org/drawingml/2006/table">
            <a:tbl>
              <a:tblPr firstRow="1" bandRow="1">
                <a:tableStyleId>{7DF18680-E054-41AD-8BC1-D1AEF772440D}</a:tableStyleId>
              </a:tblPr>
              <a:tblGrid>
                <a:gridCol w="1735505">
                  <a:extLst>
                    <a:ext uri="{9D8B030D-6E8A-4147-A177-3AD203B41FA5}">
                      <a16:colId xmlns:a16="http://schemas.microsoft.com/office/drawing/2014/main" val="2389081605"/>
                    </a:ext>
                  </a:extLst>
                </a:gridCol>
                <a:gridCol w="1735505">
                  <a:extLst>
                    <a:ext uri="{9D8B030D-6E8A-4147-A177-3AD203B41FA5}">
                      <a16:colId xmlns:a16="http://schemas.microsoft.com/office/drawing/2014/main" val="3415425415"/>
                    </a:ext>
                  </a:extLst>
                </a:gridCol>
                <a:gridCol w="1735505">
                  <a:extLst>
                    <a:ext uri="{9D8B030D-6E8A-4147-A177-3AD203B41FA5}">
                      <a16:colId xmlns:a16="http://schemas.microsoft.com/office/drawing/2014/main" val="3562343315"/>
                    </a:ext>
                  </a:extLst>
                </a:gridCol>
                <a:gridCol w="1735505">
                  <a:extLst>
                    <a:ext uri="{9D8B030D-6E8A-4147-A177-3AD203B41FA5}">
                      <a16:colId xmlns:a16="http://schemas.microsoft.com/office/drawing/2014/main" val="2874526703"/>
                    </a:ext>
                  </a:extLst>
                </a:gridCol>
                <a:gridCol w="1735505">
                  <a:extLst>
                    <a:ext uri="{9D8B030D-6E8A-4147-A177-3AD203B41FA5}">
                      <a16:colId xmlns:a16="http://schemas.microsoft.com/office/drawing/2014/main" val="1851502389"/>
                    </a:ext>
                  </a:extLst>
                </a:gridCol>
                <a:gridCol w="1735505">
                  <a:extLst>
                    <a:ext uri="{9D8B030D-6E8A-4147-A177-3AD203B41FA5}">
                      <a16:colId xmlns:a16="http://schemas.microsoft.com/office/drawing/2014/main" val="3525693087"/>
                    </a:ext>
                  </a:extLst>
                </a:gridCol>
              </a:tblGrid>
              <a:tr h="636834">
                <a:tc>
                  <a:txBody>
                    <a:bodyPr/>
                    <a:lstStyle/>
                    <a:p>
                      <a:pPr rtl="0" fontAlgn="t">
                        <a:spcBef>
                          <a:spcPts val="0"/>
                        </a:spcBef>
                        <a:spcAft>
                          <a:spcPts val="0"/>
                        </a:spcAft>
                      </a:pPr>
                      <a:r>
                        <a:rPr lang="en-US" sz="1800" u="none" strike="noStrike">
                          <a:effectLst/>
                        </a:rPr>
                        <a:t>Team Member</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Show Laser</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Sensing</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Movement</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Camera</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Code/Algorithms</a:t>
                      </a:r>
                      <a:endParaRPr lang="en-US" sz="1800">
                        <a:effectLst/>
                      </a:endParaRPr>
                    </a:p>
                  </a:txBody>
                  <a:tcPr marL="63500" marR="63500" marT="63500" marB="63500"/>
                </a:tc>
                <a:extLst>
                  <a:ext uri="{0D108BD9-81ED-4DB2-BD59-A6C34878D82A}">
                    <a16:rowId xmlns:a16="http://schemas.microsoft.com/office/drawing/2014/main" val="2797993646"/>
                  </a:ext>
                </a:extLst>
              </a:tr>
              <a:tr h="852483">
                <a:tc>
                  <a:txBody>
                    <a:bodyPr/>
                    <a:lstStyle/>
                    <a:p>
                      <a:pPr rtl="0" fontAlgn="t">
                        <a:spcBef>
                          <a:spcPts val="0"/>
                        </a:spcBef>
                        <a:spcAft>
                          <a:spcPts val="0"/>
                        </a:spcAft>
                      </a:pPr>
                      <a:r>
                        <a:rPr lang="en-US" sz="1800" u="none" strike="noStrike">
                          <a:effectLst/>
                        </a:rPr>
                        <a:t>Nathan</a:t>
                      </a:r>
                      <a:endParaRPr lang="en-US" sz="1800">
                        <a:effectLst/>
                      </a:endParaRPr>
                    </a:p>
                  </a:txBody>
                  <a:tcPr marL="63500" marR="63500" marT="63500" marB="63500"/>
                </a:tc>
                <a:tc>
                  <a:txBody>
                    <a:bodyPr/>
                    <a:lstStyle/>
                    <a:p>
                      <a:pPr fontAlgn="t"/>
                      <a:br>
                        <a:rPr lang="en-US">
                          <a:effectLst/>
                        </a:rPr>
                      </a:b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S</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P</a:t>
                      </a:r>
                      <a:endParaRPr lang="en-US" sz="1800">
                        <a:effectLst/>
                      </a:endParaRPr>
                    </a:p>
                  </a:txBody>
                  <a:tcPr marL="63500" marR="63500" marT="63500" marB="63500"/>
                </a:tc>
                <a:tc>
                  <a:txBody>
                    <a:bodyPr/>
                    <a:lstStyle/>
                    <a:p>
                      <a:pPr fontAlgn="t"/>
                      <a:br>
                        <a:rPr lang="en-US">
                          <a:effectLst/>
                        </a:rPr>
                      </a:b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S</a:t>
                      </a:r>
                      <a:endParaRPr lang="en-US" sz="1800">
                        <a:effectLst/>
                      </a:endParaRPr>
                    </a:p>
                  </a:txBody>
                  <a:tcPr marL="63500" marR="63500" marT="63500" marB="63500"/>
                </a:tc>
                <a:extLst>
                  <a:ext uri="{0D108BD9-81ED-4DB2-BD59-A6C34878D82A}">
                    <a16:rowId xmlns:a16="http://schemas.microsoft.com/office/drawing/2014/main" val="2324765297"/>
                  </a:ext>
                </a:extLst>
              </a:tr>
              <a:tr h="852483">
                <a:tc>
                  <a:txBody>
                    <a:bodyPr/>
                    <a:lstStyle/>
                    <a:p>
                      <a:pPr rtl="0" fontAlgn="t">
                        <a:spcBef>
                          <a:spcPts val="0"/>
                        </a:spcBef>
                        <a:spcAft>
                          <a:spcPts val="0"/>
                        </a:spcAft>
                      </a:pPr>
                      <a:r>
                        <a:rPr lang="en-US" sz="1800" u="none" strike="noStrike">
                          <a:effectLst/>
                        </a:rPr>
                        <a:t>Naim</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P</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CP</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S</a:t>
                      </a:r>
                      <a:endParaRPr lang="en-US" sz="1800">
                        <a:effectLst/>
                      </a:endParaRPr>
                    </a:p>
                  </a:txBody>
                  <a:tcPr marL="63500" marR="63500" marT="63500" marB="63500"/>
                </a:tc>
                <a:tc>
                  <a:txBody>
                    <a:bodyPr/>
                    <a:lstStyle/>
                    <a:p>
                      <a:pPr fontAlgn="t"/>
                      <a:br>
                        <a:rPr lang="en-US">
                          <a:effectLst/>
                        </a:rPr>
                      </a:b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S</a:t>
                      </a:r>
                      <a:endParaRPr lang="en-US" sz="1800">
                        <a:effectLst/>
                      </a:endParaRPr>
                    </a:p>
                  </a:txBody>
                  <a:tcPr marL="63500" marR="63500" marT="63500" marB="63500"/>
                </a:tc>
                <a:extLst>
                  <a:ext uri="{0D108BD9-81ED-4DB2-BD59-A6C34878D82A}">
                    <a16:rowId xmlns:a16="http://schemas.microsoft.com/office/drawing/2014/main" val="3053607701"/>
                  </a:ext>
                </a:extLst>
              </a:tr>
              <a:tr h="852483">
                <a:tc>
                  <a:txBody>
                    <a:bodyPr/>
                    <a:lstStyle/>
                    <a:p>
                      <a:pPr rtl="0" fontAlgn="t">
                        <a:spcBef>
                          <a:spcPts val="0"/>
                        </a:spcBef>
                        <a:spcAft>
                          <a:spcPts val="0"/>
                        </a:spcAft>
                      </a:pPr>
                      <a:r>
                        <a:rPr lang="en-US" sz="1800" u="none" strike="noStrike">
                          <a:effectLst/>
                        </a:rPr>
                        <a:t>Cameron</a:t>
                      </a:r>
                      <a:endParaRPr lang="en-US" sz="1800">
                        <a:effectLst/>
                      </a:endParaRPr>
                    </a:p>
                  </a:txBody>
                  <a:tcPr marL="63500" marR="63500" marT="63500" marB="63500"/>
                </a:tc>
                <a:tc>
                  <a:txBody>
                    <a:bodyPr/>
                    <a:lstStyle/>
                    <a:p>
                      <a:pPr fontAlgn="t"/>
                      <a:br>
                        <a:rPr lang="en-US">
                          <a:effectLst/>
                        </a:rPr>
                      </a:b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S</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CP</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P</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P</a:t>
                      </a:r>
                      <a:endParaRPr lang="en-US" sz="1800">
                        <a:effectLst/>
                      </a:endParaRPr>
                    </a:p>
                  </a:txBody>
                  <a:tcPr marL="63500" marR="63500" marT="63500" marB="63500"/>
                </a:tc>
                <a:extLst>
                  <a:ext uri="{0D108BD9-81ED-4DB2-BD59-A6C34878D82A}">
                    <a16:rowId xmlns:a16="http://schemas.microsoft.com/office/drawing/2014/main" val="1381552348"/>
                  </a:ext>
                </a:extLst>
              </a:tr>
              <a:tr h="852483">
                <a:tc>
                  <a:txBody>
                    <a:bodyPr/>
                    <a:lstStyle/>
                    <a:p>
                      <a:pPr rtl="0" fontAlgn="t">
                        <a:spcBef>
                          <a:spcPts val="0"/>
                        </a:spcBef>
                        <a:spcAft>
                          <a:spcPts val="0"/>
                        </a:spcAft>
                      </a:pPr>
                      <a:r>
                        <a:rPr lang="en-US" sz="1800" u="none" strike="noStrike">
                          <a:effectLst/>
                        </a:rPr>
                        <a:t>Ricardo</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CP</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P</a:t>
                      </a: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S</a:t>
                      </a:r>
                      <a:endParaRPr lang="en-US" sz="1800">
                        <a:effectLst/>
                      </a:endParaRPr>
                    </a:p>
                  </a:txBody>
                  <a:tcPr marL="63500" marR="63500" marT="63500" marB="63500"/>
                </a:tc>
                <a:tc>
                  <a:txBody>
                    <a:bodyPr/>
                    <a:lstStyle/>
                    <a:p>
                      <a:pPr fontAlgn="t"/>
                      <a:br>
                        <a:rPr lang="en-US">
                          <a:effectLst/>
                        </a:rPr>
                      </a:br>
                      <a:endParaRPr lang="en-US" sz="1800">
                        <a:effectLst/>
                      </a:endParaRPr>
                    </a:p>
                  </a:txBody>
                  <a:tcPr marL="63500" marR="63500" marT="63500" marB="63500"/>
                </a:tc>
                <a:tc>
                  <a:txBody>
                    <a:bodyPr/>
                    <a:lstStyle/>
                    <a:p>
                      <a:pPr rtl="0" fontAlgn="t">
                        <a:spcBef>
                          <a:spcPts val="0"/>
                        </a:spcBef>
                        <a:spcAft>
                          <a:spcPts val="0"/>
                        </a:spcAft>
                      </a:pPr>
                      <a:r>
                        <a:rPr lang="en-US" sz="1800" u="none" strike="noStrike">
                          <a:effectLst/>
                        </a:rPr>
                        <a:t>S</a:t>
                      </a:r>
                      <a:endParaRPr lang="en-US" sz="1800">
                        <a:effectLst/>
                      </a:endParaRPr>
                    </a:p>
                  </a:txBody>
                  <a:tcPr marL="63500" marR="63500" marT="63500" marB="63500"/>
                </a:tc>
                <a:extLst>
                  <a:ext uri="{0D108BD9-81ED-4DB2-BD59-A6C34878D82A}">
                    <a16:rowId xmlns:a16="http://schemas.microsoft.com/office/drawing/2014/main" val="1010699102"/>
                  </a:ext>
                </a:extLst>
              </a:tr>
            </a:tbl>
          </a:graphicData>
        </a:graphic>
      </p:graphicFrame>
      <p:sp>
        <p:nvSpPr>
          <p:cNvPr id="7" name="TextBox 6">
            <a:extLst>
              <a:ext uri="{FF2B5EF4-FFF2-40B4-BE49-F238E27FC236}">
                <a16:creationId xmlns:a16="http://schemas.microsoft.com/office/drawing/2014/main" id="{BC3C8182-A500-4908-98CF-A5E8E921707C}"/>
              </a:ext>
            </a:extLst>
          </p:cNvPr>
          <p:cNvSpPr txBox="1"/>
          <p:nvPr/>
        </p:nvSpPr>
        <p:spPr>
          <a:xfrm>
            <a:off x="179910" y="6130591"/>
            <a:ext cx="101025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Key: P = Primary Contributor          CP = Co-Primary Contributor </a:t>
            </a:r>
            <a:r>
              <a:rPr lang="en-US">
                <a:ea typeface="+mn-lt"/>
                <a:cs typeface="+mn-lt"/>
              </a:rPr>
              <a:t>         S = Secondary Contributor</a:t>
            </a:r>
            <a:endParaRPr lang="en-US">
              <a:cs typeface="Calibri"/>
            </a:endParaRPr>
          </a:p>
        </p:txBody>
      </p:sp>
      <p:pic>
        <p:nvPicPr>
          <p:cNvPr id="4" name="Slide 33">
            <a:hlinkClick r:id="" action="ppaction://media"/>
            <a:extLst>
              <a:ext uri="{FF2B5EF4-FFF2-40B4-BE49-F238E27FC236}">
                <a16:creationId xmlns:a16="http://schemas.microsoft.com/office/drawing/2014/main" id="{E18C7D02-B323-42CE-965F-17E6437EFF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1269" y="3955472"/>
            <a:ext cx="609600" cy="609600"/>
          </a:xfrm>
          <a:prstGeom prst="rect">
            <a:avLst/>
          </a:prstGeom>
        </p:spPr>
      </p:pic>
      <p:grpSp>
        <p:nvGrpSpPr>
          <p:cNvPr id="12" name="Group 11">
            <a:extLst>
              <a:ext uri="{FF2B5EF4-FFF2-40B4-BE49-F238E27FC236}">
                <a16:creationId xmlns:a16="http://schemas.microsoft.com/office/drawing/2014/main" id="{70A8B8EA-68E1-4AB0-AADC-88BE14048FB2}"/>
              </a:ext>
            </a:extLst>
          </p:cNvPr>
          <p:cNvGrpSpPr/>
          <p:nvPr/>
        </p:nvGrpSpPr>
        <p:grpSpPr>
          <a:xfrm>
            <a:off x="9394448" y="6130591"/>
            <a:ext cx="2845556" cy="687806"/>
            <a:chOff x="3392167" y="5314829"/>
            <a:chExt cx="2845556" cy="687806"/>
          </a:xfrm>
        </p:grpSpPr>
        <p:pic>
          <p:nvPicPr>
            <p:cNvPr id="13" name="Picture 6" descr="A person wearing glasses and looking at the camera&#10;&#10;Description automatically generated">
              <a:extLst>
                <a:ext uri="{FF2B5EF4-FFF2-40B4-BE49-F238E27FC236}">
                  <a16:creationId xmlns:a16="http://schemas.microsoft.com/office/drawing/2014/main" id="{3EE1A667-C97F-4BE9-9185-29278EC4D903}"/>
                </a:ext>
              </a:extLst>
            </p:cNvPr>
            <p:cNvPicPr>
              <a:picLocks noChangeAspect="1"/>
            </p:cNvPicPr>
            <p:nvPr/>
          </p:nvPicPr>
          <p:blipFill>
            <a:blip r:embed="rId6"/>
            <a:stretch>
              <a:fillRect/>
            </a:stretch>
          </p:blipFill>
          <p:spPr>
            <a:xfrm>
              <a:off x="3392167" y="5314829"/>
              <a:ext cx="687806" cy="687806"/>
            </a:xfrm>
            <a:prstGeom prst="rect">
              <a:avLst/>
            </a:prstGeom>
          </p:spPr>
        </p:pic>
        <p:sp>
          <p:nvSpPr>
            <p:cNvPr id="14" name="TextBox 13">
              <a:extLst>
                <a:ext uri="{FF2B5EF4-FFF2-40B4-BE49-F238E27FC236}">
                  <a16:creationId xmlns:a16="http://schemas.microsoft.com/office/drawing/2014/main" id="{F7B36A5C-1D69-4292-BB27-A36463AAF63D}"/>
                </a:ext>
              </a:extLst>
            </p:cNvPr>
            <p:cNvSpPr txBox="1"/>
            <p:nvPr/>
          </p:nvSpPr>
          <p:spPr>
            <a:xfrm>
              <a:off x="4029679" y="5474066"/>
              <a:ext cx="2208044" cy="369332"/>
            </a:xfrm>
            <a:prstGeom prst="rect">
              <a:avLst/>
            </a:prstGeom>
            <a:noFill/>
          </p:spPr>
          <p:txBody>
            <a:bodyPr wrap="square" lIns="91440" tIns="45720" rIns="91440" bIns="45720" rtlCol="0" anchor="t">
              <a:spAutoFit/>
            </a:bodyPr>
            <a:lstStyle/>
            <a:p>
              <a:pPr algn="ctr"/>
              <a:r>
                <a:rPr lang="en-US"/>
                <a:t>Ricardo Serrano (PSE)</a:t>
              </a:r>
            </a:p>
          </p:txBody>
        </p:sp>
      </p:grpSp>
    </p:spTree>
    <p:extLst>
      <p:ext uri="{BB962C8B-B14F-4D97-AF65-F5344CB8AC3E}">
        <p14:creationId xmlns:p14="http://schemas.microsoft.com/office/powerpoint/2010/main" val="4005131072"/>
      </p:ext>
    </p:extLst>
  </p:cSld>
  <p:clrMapOvr>
    <a:masterClrMapping/>
  </p:clrMapOvr>
  <mc:AlternateContent xmlns:mc="http://schemas.openxmlformats.org/markup-compatibility/2006">
    <mc:Choice xmlns:p14="http://schemas.microsoft.com/office/powerpoint/2010/main" Requires="p14">
      <p:transition spd="slow" p14:dur="2000" advTm="37780"/>
    </mc:Choice>
    <mc:Fallback>
      <p:transition spd="slow" advTm="37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126C2-494A-44F6-A4E6-4C06E783CD7D}"/>
              </a:ext>
            </a:extLst>
          </p:cNvPr>
          <p:cNvSpPr>
            <a:spLocks noGrp="1"/>
          </p:cNvSpPr>
          <p:nvPr>
            <p:ph type="title"/>
          </p:nvPr>
        </p:nvSpPr>
        <p:spPr/>
        <p:txBody>
          <a:bodyPr/>
          <a:lstStyle/>
          <a:p>
            <a:pPr algn="ctr"/>
            <a:r>
              <a:rPr lang="en-US">
                <a:cs typeface="Calibri Light"/>
              </a:rPr>
              <a:t>Design</a:t>
            </a:r>
            <a:endParaRPr lang="en-US"/>
          </a:p>
        </p:txBody>
      </p:sp>
      <p:pic>
        <p:nvPicPr>
          <p:cNvPr id="4" name="Picture 3">
            <a:extLst>
              <a:ext uri="{FF2B5EF4-FFF2-40B4-BE49-F238E27FC236}">
                <a16:creationId xmlns:a16="http://schemas.microsoft.com/office/drawing/2014/main" id="{732DFEB3-282A-4E3F-9184-C9C245051C93}"/>
              </a:ext>
            </a:extLst>
          </p:cNvPr>
          <p:cNvPicPr/>
          <p:nvPr/>
        </p:nvPicPr>
        <p:blipFill>
          <a:blip r:embed="rId5">
            <a:extLst>
              <a:ext uri="{28A0092B-C50C-407E-A947-70E740481C1C}">
                <a14:useLocalDpi xmlns:a14="http://schemas.microsoft.com/office/drawing/2010/main" val="0"/>
              </a:ext>
            </a:extLst>
          </a:blip>
          <a:srcRect/>
          <a:stretch/>
        </p:blipFill>
        <p:spPr bwMode="auto">
          <a:xfrm>
            <a:off x="2008315" y="2969339"/>
            <a:ext cx="2150806" cy="1829415"/>
          </a:xfrm>
          <a:prstGeom prst="rect">
            <a:avLst/>
          </a:prstGeom>
          <a:noFill/>
          <a:ln>
            <a:noFill/>
          </a:ln>
        </p:spPr>
      </p:pic>
      <p:pic>
        <p:nvPicPr>
          <p:cNvPr id="5" name="Picture 4">
            <a:extLst>
              <a:ext uri="{FF2B5EF4-FFF2-40B4-BE49-F238E27FC236}">
                <a16:creationId xmlns:a16="http://schemas.microsoft.com/office/drawing/2014/main" id="{0011C148-B741-4588-8FCB-D23E2A4B03A2}"/>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4993993" y="2755758"/>
            <a:ext cx="1515039" cy="2256575"/>
          </a:xfrm>
          <a:prstGeom prst="rect">
            <a:avLst/>
          </a:prstGeom>
          <a:noFill/>
          <a:ln>
            <a:noFill/>
          </a:ln>
        </p:spPr>
      </p:pic>
      <p:sp>
        <p:nvSpPr>
          <p:cNvPr id="8" name="Plus Sign 7">
            <a:extLst>
              <a:ext uri="{FF2B5EF4-FFF2-40B4-BE49-F238E27FC236}">
                <a16:creationId xmlns:a16="http://schemas.microsoft.com/office/drawing/2014/main" id="{0BF7F2F5-B2B0-4A9F-B8F7-59CB2CEFFBF9}"/>
              </a:ext>
            </a:extLst>
          </p:cNvPr>
          <p:cNvSpPr/>
          <p:nvPr/>
        </p:nvSpPr>
        <p:spPr>
          <a:xfrm>
            <a:off x="4336103" y="3765754"/>
            <a:ext cx="442452" cy="44245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00E33ED3-F8E8-42DE-B81C-96ED49E9C118}"/>
              </a:ext>
            </a:extLst>
          </p:cNvPr>
          <p:cNvSpPr/>
          <p:nvPr/>
        </p:nvSpPr>
        <p:spPr>
          <a:xfrm>
            <a:off x="6728553" y="3834580"/>
            <a:ext cx="615351"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F1E2FA-0435-4DA7-BC3A-C115355F6AA7}"/>
              </a:ext>
            </a:extLst>
          </p:cNvPr>
          <p:cNvSpPr/>
          <p:nvPr/>
        </p:nvSpPr>
        <p:spPr>
          <a:xfrm>
            <a:off x="7408598" y="4450225"/>
            <a:ext cx="2304606" cy="92333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54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A.P.E.S.</a:t>
            </a:r>
          </a:p>
        </p:txBody>
      </p:sp>
      <p:pic>
        <p:nvPicPr>
          <p:cNvPr id="12" name="design transition">
            <a:hlinkClick r:id="" action="ppaction://media"/>
            <a:extLst>
              <a:ext uri="{FF2B5EF4-FFF2-40B4-BE49-F238E27FC236}">
                <a16:creationId xmlns:a16="http://schemas.microsoft.com/office/drawing/2014/main" id="{B0E452D8-F1BC-407D-959D-DDE7BA55B4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43904" y="5287259"/>
            <a:ext cx="609600" cy="609600"/>
          </a:xfrm>
          <a:prstGeom prst="rect">
            <a:avLst/>
          </a:prstGeom>
        </p:spPr>
      </p:pic>
      <p:grpSp>
        <p:nvGrpSpPr>
          <p:cNvPr id="18" name="Group 17">
            <a:extLst>
              <a:ext uri="{FF2B5EF4-FFF2-40B4-BE49-F238E27FC236}">
                <a16:creationId xmlns:a16="http://schemas.microsoft.com/office/drawing/2014/main" id="{37586BCB-BAB2-4E03-9ADB-93F0A07CF62A}"/>
              </a:ext>
            </a:extLst>
          </p:cNvPr>
          <p:cNvGrpSpPr/>
          <p:nvPr/>
        </p:nvGrpSpPr>
        <p:grpSpPr>
          <a:xfrm>
            <a:off x="9444864" y="5984686"/>
            <a:ext cx="2744724" cy="703081"/>
            <a:chOff x="9447276" y="5099905"/>
            <a:chExt cx="2744724" cy="703081"/>
          </a:xfrm>
        </p:grpSpPr>
        <p:sp>
          <p:nvSpPr>
            <p:cNvPr id="19" name="TextBox 18">
              <a:extLst>
                <a:ext uri="{FF2B5EF4-FFF2-40B4-BE49-F238E27FC236}">
                  <a16:creationId xmlns:a16="http://schemas.microsoft.com/office/drawing/2014/main" id="{9973B508-6023-45A5-95E2-51A72C7C3D8F}"/>
                </a:ext>
              </a:extLst>
            </p:cNvPr>
            <p:cNvSpPr txBox="1"/>
            <p:nvPr/>
          </p:nvSpPr>
          <p:spPr>
            <a:xfrm>
              <a:off x="9983956" y="5266780"/>
              <a:ext cx="2208044" cy="369332"/>
            </a:xfrm>
            <a:prstGeom prst="rect">
              <a:avLst/>
            </a:prstGeom>
            <a:noFill/>
          </p:spPr>
          <p:txBody>
            <a:bodyPr wrap="square" rtlCol="0">
              <a:spAutoFit/>
            </a:bodyPr>
            <a:lstStyle/>
            <a:p>
              <a:pPr algn="ctr"/>
              <a:r>
                <a:rPr lang="en-US"/>
                <a:t>Nathan Anthony (EE)</a:t>
              </a:r>
            </a:p>
          </p:txBody>
        </p:sp>
        <p:pic>
          <p:nvPicPr>
            <p:cNvPr id="20" name="Picture 19" descr="A person with a beard&#10;&#10;Description automatically generated with medium confidence">
              <a:extLst>
                <a:ext uri="{FF2B5EF4-FFF2-40B4-BE49-F238E27FC236}">
                  <a16:creationId xmlns:a16="http://schemas.microsoft.com/office/drawing/2014/main" id="{C7395F21-9FFA-4E84-B127-9F2ECA11F6DD}"/>
                </a:ext>
              </a:extLst>
            </p:cNvPr>
            <p:cNvPicPr>
              <a:picLocks noChangeAspect="1"/>
            </p:cNvPicPr>
            <p:nvPr/>
          </p:nvPicPr>
          <p:blipFill rotWithShape="1">
            <a:blip r:embed="rId8">
              <a:extLst>
                <a:ext uri="{28A0092B-C50C-407E-A947-70E740481C1C}">
                  <a14:useLocalDpi xmlns:a14="http://schemas.microsoft.com/office/drawing/2010/main" val="0"/>
                </a:ext>
              </a:extLst>
            </a:blip>
            <a:srcRect l="32594" t="5438" r="32698" b="37724"/>
            <a:stretch/>
          </p:blipFill>
          <p:spPr>
            <a:xfrm>
              <a:off x="9447276" y="5099905"/>
              <a:ext cx="536680" cy="703081"/>
            </a:xfrm>
            <a:prstGeom prst="rect">
              <a:avLst/>
            </a:prstGeom>
          </p:spPr>
        </p:pic>
      </p:grpSp>
      <p:pic>
        <p:nvPicPr>
          <p:cNvPr id="6" name="Picture 5" descr="A picture containing indoor&#10;&#10;Description automatically generated">
            <a:extLst>
              <a:ext uri="{FF2B5EF4-FFF2-40B4-BE49-F238E27FC236}">
                <a16:creationId xmlns:a16="http://schemas.microsoft.com/office/drawing/2014/main" id="{5DE646B9-0DFF-4DB7-8DF6-54A2B2E5E5FA}"/>
              </a:ext>
            </a:extLst>
          </p:cNvPr>
          <p:cNvPicPr>
            <a:picLocks noChangeAspect="1"/>
          </p:cNvPicPr>
          <p:nvPr/>
        </p:nvPicPr>
        <p:blipFill rotWithShape="1">
          <a:blip r:embed="rId9">
            <a:extLst>
              <a:ext uri="{28A0092B-C50C-407E-A947-70E740481C1C}">
                <a14:useLocalDpi xmlns:a14="http://schemas.microsoft.com/office/drawing/2010/main" val="0"/>
              </a:ext>
            </a:extLst>
          </a:blip>
          <a:srcRect l="10203" t="5689" r="11609" b="5689"/>
          <a:stretch/>
        </p:blipFill>
        <p:spPr>
          <a:xfrm rot="10800000">
            <a:off x="7456576" y="2403782"/>
            <a:ext cx="2524968" cy="2146467"/>
          </a:xfrm>
          <a:prstGeom prst="rect">
            <a:avLst/>
          </a:prstGeom>
        </p:spPr>
      </p:pic>
    </p:spTree>
    <p:extLst>
      <p:ext uri="{BB962C8B-B14F-4D97-AF65-F5344CB8AC3E}">
        <p14:creationId xmlns:p14="http://schemas.microsoft.com/office/powerpoint/2010/main" val="1282255457"/>
      </p:ext>
    </p:extLst>
  </p:cSld>
  <p:clrMapOvr>
    <a:masterClrMapping/>
  </p:clrMapOvr>
  <mc:AlternateContent xmlns:mc="http://schemas.openxmlformats.org/markup-compatibility/2006">
    <mc:Choice xmlns:p14="http://schemas.microsoft.com/office/powerpoint/2010/main" Requires="p14">
      <p:transition spd="slow" p14:dur="2000" advTm="10620"/>
    </mc:Choice>
    <mc:Fallback>
      <p:transition spd="slow" advTm="1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2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31</Slides>
  <Notes>30</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Celestial</vt:lpstr>
      <vt:lpstr>Autonomous Pet Entertainment System (A.P.E.S.)</vt:lpstr>
      <vt:lpstr>Motivation </vt:lpstr>
      <vt:lpstr>Description </vt:lpstr>
      <vt:lpstr>Operation overview</vt:lpstr>
      <vt:lpstr>Operation overview  -  tracking/Display</vt:lpstr>
      <vt:lpstr>Operation overview  -  Navigation</vt:lpstr>
      <vt:lpstr>Controller selection</vt:lpstr>
      <vt:lpstr>Labor division</vt:lpstr>
      <vt:lpstr>Design</vt:lpstr>
      <vt:lpstr>Chassis materials</vt:lpstr>
      <vt:lpstr>Propulsion</vt:lpstr>
      <vt:lpstr>Laser rangefinder Overview</vt:lpstr>
      <vt:lpstr>Rangefinder method</vt:lpstr>
      <vt:lpstr>HARDWARE TESTING – Rangefinder Accuracy</vt:lpstr>
      <vt:lpstr>LED IR sensors</vt:lpstr>
      <vt:lpstr>Location of Navigational components </vt:lpstr>
      <vt:lpstr>Show Laser overview </vt:lpstr>
      <vt:lpstr>LASER DIODE comparison</vt:lpstr>
      <vt:lpstr>LENS SYSTEM COMPARISON</vt:lpstr>
      <vt:lpstr>DIFFRACTION grating wheel</vt:lpstr>
      <vt:lpstr>PCB Design</vt:lpstr>
      <vt:lpstr>PCB Schematic</vt:lpstr>
      <vt:lpstr>PCB Schematic </vt:lpstr>
      <vt:lpstr>PCB Schematic – voltage regulator work around</vt:lpstr>
      <vt:lpstr>PCB Layout  </vt:lpstr>
      <vt:lpstr>Jetson Nano 2GB and Camera Module</vt:lpstr>
      <vt:lpstr>Software Overview - Initialization</vt:lpstr>
      <vt:lpstr>Software Overview - Scanning</vt:lpstr>
      <vt:lpstr>Software Overview - Motion</vt:lpstr>
      <vt:lpstr>Administrative Cost</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Autonomous Pet Entertainment System (A.P.E.S.)</dc:title>
  <dc:creator>Nathan Anthony</dc:creator>
  <cp:revision>1</cp:revision>
  <dcterms:created xsi:type="dcterms:W3CDTF">2021-01-29T17:51:31Z</dcterms:created>
  <dcterms:modified xsi:type="dcterms:W3CDTF">2021-04-20T20:01:47Z</dcterms:modified>
</cp:coreProperties>
</file>